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varScale="1">
        <p:scale>
          <a:sx n="82" d="100"/>
          <a:sy n="82" d="100"/>
        </p:scale>
        <p:origin x="720" y="58"/>
      </p:cViewPr>
      <p:guideLst>
        <p:guide/>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asmita Paul" userId="35f6c6f270ab02b7" providerId="LiveId" clId="{3CCD6679-C83B-4A01-8A4A-8FE8FD67EC16}"/>
    <pc:docChg chg="undo custSel addSld modSld">
      <pc:chgData name="Debasmita Paul" userId="35f6c6f270ab02b7" providerId="LiveId" clId="{3CCD6679-C83B-4A01-8A4A-8FE8FD67EC16}" dt="2024-12-04T06:26:52.674" v="1448" actId="1076"/>
      <pc:docMkLst>
        <pc:docMk/>
      </pc:docMkLst>
      <pc:sldChg chg="modSp mod">
        <pc:chgData name="Debasmita Paul" userId="35f6c6f270ab02b7" providerId="LiveId" clId="{3CCD6679-C83B-4A01-8A4A-8FE8FD67EC16}" dt="2024-10-23T17:23:07.305" v="213" actId="1076"/>
        <pc:sldMkLst>
          <pc:docMk/>
          <pc:sldMk cId="2398635210" sldId="256"/>
        </pc:sldMkLst>
        <pc:spChg chg="mod">
          <ac:chgData name="Debasmita Paul" userId="35f6c6f270ab02b7" providerId="LiveId" clId="{3CCD6679-C83B-4A01-8A4A-8FE8FD67EC16}" dt="2024-10-23T17:23:07.305" v="213" actId="1076"/>
          <ac:spMkLst>
            <pc:docMk/>
            <pc:sldMk cId="2398635210" sldId="256"/>
            <ac:spMk id="5" creationId="{4A36C748-99D4-21F8-FFA6-6920294A8FE7}"/>
          </ac:spMkLst>
        </pc:spChg>
        <pc:picChg chg="mod">
          <ac:chgData name="Debasmita Paul" userId="35f6c6f270ab02b7" providerId="LiveId" clId="{3CCD6679-C83B-4A01-8A4A-8FE8FD67EC16}" dt="2024-10-23T17:23:05.086" v="212" actId="1076"/>
          <ac:picMkLst>
            <pc:docMk/>
            <pc:sldMk cId="2398635210" sldId="256"/>
            <ac:picMk id="4" creationId="{523FF63C-9DD2-0C21-B184-F74B486344CB}"/>
          </ac:picMkLst>
        </pc:picChg>
      </pc:sldChg>
      <pc:sldChg chg="addSp delSp modSp new mod">
        <pc:chgData name="Debasmita Paul" userId="35f6c6f270ab02b7" providerId="LiveId" clId="{3CCD6679-C83B-4A01-8A4A-8FE8FD67EC16}" dt="2024-10-23T15:04:10.594" v="57" actId="1076"/>
        <pc:sldMkLst>
          <pc:docMk/>
          <pc:sldMk cId="1821123220" sldId="257"/>
        </pc:sldMkLst>
        <pc:spChg chg="add mod">
          <ac:chgData name="Debasmita Paul" userId="35f6c6f270ab02b7" providerId="LiveId" clId="{3CCD6679-C83B-4A01-8A4A-8FE8FD67EC16}" dt="2024-10-23T14:57:50.535" v="32"/>
          <ac:spMkLst>
            <pc:docMk/>
            <pc:sldMk cId="1821123220" sldId="257"/>
            <ac:spMk id="3" creationId="{B17DDFD8-D21D-F20A-0FD8-0AFFF2CB58BA}"/>
          </ac:spMkLst>
        </pc:spChg>
        <pc:spChg chg="add mod">
          <ac:chgData name="Debasmita Paul" userId="35f6c6f270ab02b7" providerId="LiveId" clId="{3CCD6679-C83B-4A01-8A4A-8FE8FD67EC16}" dt="2024-10-23T15:04:10.594" v="57" actId="1076"/>
          <ac:spMkLst>
            <pc:docMk/>
            <pc:sldMk cId="1821123220" sldId="257"/>
            <ac:spMk id="4" creationId="{FFD63E3C-A537-7FED-A886-8914A32ECAA4}"/>
          </ac:spMkLst>
        </pc:spChg>
        <pc:picChg chg="add del mod">
          <ac:chgData name="Debasmita Paul" userId="35f6c6f270ab02b7" providerId="LiveId" clId="{3CCD6679-C83B-4A01-8A4A-8FE8FD67EC16}" dt="2024-10-23T15:03:46.279" v="46" actId="478"/>
          <ac:picMkLst>
            <pc:docMk/>
            <pc:sldMk cId="1821123220" sldId="257"/>
            <ac:picMk id="2" creationId="{96DF9FF0-510B-858B-DD8D-95ADD3D0678B}"/>
          </ac:picMkLst>
        </pc:picChg>
        <pc:picChg chg="add mod">
          <ac:chgData name="Debasmita Paul" userId="35f6c6f270ab02b7" providerId="LiveId" clId="{3CCD6679-C83B-4A01-8A4A-8FE8FD67EC16}" dt="2024-10-23T15:03:56.722" v="54" actId="1076"/>
          <ac:picMkLst>
            <pc:docMk/>
            <pc:sldMk cId="1821123220" sldId="257"/>
            <ac:picMk id="6" creationId="{D0695EC5-A61B-4511-F5B2-4FDA352FA417}"/>
          </ac:picMkLst>
        </pc:picChg>
      </pc:sldChg>
      <pc:sldChg chg="addSp modSp new mod">
        <pc:chgData name="Debasmita Paul" userId="35f6c6f270ab02b7" providerId="LiveId" clId="{3CCD6679-C83B-4A01-8A4A-8FE8FD67EC16}" dt="2024-10-23T17:25:17.265" v="248" actId="1076"/>
        <pc:sldMkLst>
          <pc:docMk/>
          <pc:sldMk cId="3198983648" sldId="258"/>
        </pc:sldMkLst>
        <pc:spChg chg="add mod">
          <ac:chgData name="Debasmita Paul" userId="35f6c6f270ab02b7" providerId="LiveId" clId="{3CCD6679-C83B-4A01-8A4A-8FE8FD67EC16}" dt="2024-10-23T17:25:12.757" v="247" actId="1076"/>
          <ac:spMkLst>
            <pc:docMk/>
            <pc:sldMk cId="3198983648" sldId="258"/>
            <ac:spMk id="2" creationId="{5DEFCB24-11C0-8B0A-6CE6-639B6580CA5E}"/>
          </ac:spMkLst>
        </pc:spChg>
        <pc:spChg chg="add mod">
          <ac:chgData name="Debasmita Paul" userId="35f6c6f270ab02b7" providerId="LiveId" clId="{3CCD6679-C83B-4A01-8A4A-8FE8FD67EC16}" dt="2024-10-23T17:25:17.265" v="248" actId="1076"/>
          <ac:spMkLst>
            <pc:docMk/>
            <pc:sldMk cId="3198983648" sldId="258"/>
            <ac:spMk id="7" creationId="{192B8F08-B698-B2D0-4A4B-1CC84DAF2D23}"/>
          </ac:spMkLst>
        </pc:spChg>
        <pc:picChg chg="add mod modCrop">
          <ac:chgData name="Debasmita Paul" userId="35f6c6f270ab02b7" providerId="LiveId" clId="{3CCD6679-C83B-4A01-8A4A-8FE8FD67EC16}" dt="2024-10-23T17:24:59.652" v="245" actId="14100"/>
          <ac:picMkLst>
            <pc:docMk/>
            <pc:sldMk cId="3198983648" sldId="258"/>
            <ac:picMk id="4" creationId="{97B1632D-CC15-890F-A78A-9AB6D53498F0}"/>
          </ac:picMkLst>
        </pc:picChg>
        <pc:picChg chg="add mod">
          <ac:chgData name="Debasmita Paul" userId="35f6c6f270ab02b7" providerId="LiveId" clId="{3CCD6679-C83B-4A01-8A4A-8FE8FD67EC16}" dt="2024-10-23T17:25:02.253" v="246" actId="14100"/>
          <ac:picMkLst>
            <pc:docMk/>
            <pc:sldMk cId="3198983648" sldId="258"/>
            <ac:picMk id="6" creationId="{FCE01C6B-9953-6414-357F-F0166BA03193}"/>
          </ac:picMkLst>
        </pc:picChg>
      </pc:sldChg>
      <pc:sldChg chg="addSp modSp new mod">
        <pc:chgData name="Debasmita Paul" userId="35f6c6f270ab02b7" providerId="LiveId" clId="{3CCD6679-C83B-4A01-8A4A-8FE8FD67EC16}" dt="2024-10-23T17:11:49.292" v="184" actId="14100"/>
        <pc:sldMkLst>
          <pc:docMk/>
          <pc:sldMk cId="2630527142" sldId="259"/>
        </pc:sldMkLst>
        <pc:spChg chg="add mod">
          <ac:chgData name="Debasmita Paul" userId="35f6c6f270ab02b7" providerId="LiveId" clId="{3CCD6679-C83B-4A01-8A4A-8FE8FD67EC16}" dt="2024-10-23T17:08:15.186" v="173" actId="1076"/>
          <ac:spMkLst>
            <pc:docMk/>
            <pc:sldMk cId="2630527142" sldId="259"/>
            <ac:spMk id="3" creationId="{4841A261-8726-F71D-33DC-B5A768535809}"/>
          </ac:spMkLst>
        </pc:spChg>
        <pc:spChg chg="add mod">
          <ac:chgData name="Debasmita Paul" userId="35f6c6f270ab02b7" providerId="LiveId" clId="{3CCD6679-C83B-4A01-8A4A-8FE8FD67EC16}" dt="2024-10-23T17:11:37.580" v="179" actId="14100"/>
          <ac:spMkLst>
            <pc:docMk/>
            <pc:sldMk cId="2630527142" sldId="259"/>
            <ac:spMk id="5" creationId="{A9414A69-4C07-4BC7-DE55-EC21B0ADB9BB}"/>
          </ac:spMkLst>
        </pc:spChg>
        <pc:picChg chg="add mod">
          <ac:chgData name="Debasmita Paul" userId="35f6c6f270ab02b7" providerId="LiveId" clId="{3CCD6679-C83B-4A01-8A4A-8FE8FD67EC16}" dt="2024-10-23T17:11:49.292" v="184" actId="14100"/>
          <ac:picMkLst>
            <pc:docMk/>
            <pc:sldMk cId="2630527142" sldId="259"/>
            <ac:picMk id="7" creationId="{45BB65D3-C5B4-BB6A-6A25-BD0E0E7CEED6}"/>
          </ac:picMkLst>
        </pc:picChg>
      </pc:sldChg>
      <pc:sldChg chg="addSp modSp new mod">
        <pc:chgData name="Debasmita Paul" userId="35f6c6f270ab02b7" providerId="LiveId" clId="{3CCD6679-C83B-4A01-8A4A-8FE8FD67EC16}" dt="2024-11-05T16:17:10.686" v="1300" actId="1076"/>
        <pc:sldMkLst>
          <pc:docMk/>
          <pc:sldMk cId="540246459" sldId="260"/>
        </pc:sldMkLst>
        <pc:spChg chg="add mod">
          <ac:chgData name="Debasmita Paul" userId="35f6c6f270ab02b7" providerId="LiveId" clId="{3CCD6679-C83B-4A01-8A4A-8FE8FD67EC16}" dt="2024-11-05T16:17:01.706" v="1299" actId="1076"/>
          <ac:spMkLst>
            <pc:docMk/>
            <pc:sldMk cId="540246459" sldId="260"/>
            <ac:spMk id="5" creationId="{C206B93F-1DE7-EC77-0493-3FE90158F935}"/>
          </ac:spMkLst>
        </pc:spChg>
        <pc:spChg chg="add mod">
          <ac:chgData name="Debasmita Paul" userId="35f6c6f270ab02b7" providerId="LiveId" clId="{3CCD6679-C83B-4A01-8A4A-8FE8FD67EC16}" dt="2024-11-05T16:16:59.171" v="1298" actId="1076"/>
          <ac:spMkLst>
            <pc:docMk/>
            <pc:sldMk cId="540246459" sldId="260"/>
            <ac:spMk id="7" creationId="{BF66CB7C-F0E2-4617-FF32-4724B322EC47}"/>
          </ac:spMkLst>
        </pc:spChg>
        <pc:picChg chg="add mod modCrop">
          <ac:chgData name="Debasmita Paul" userId="35f6c6f270ab02b7" providerId="LiveId" clId="{3CCD6679-C83B-4A01-8A4A-8FE8FD67EC16}" dt="2024-11-05T16:17:10.686" v="1300" actId="1076"/>
          <ac:picMkLst>
            <pc:docMk/>
            <pc:sldMk cId="540246459" sldId="260"/>
            <ac:picMk id="3" creationId="{D43704F7-94C0-8B14-97CF-A00C261B852D}"/>
          </ac:picMkLst>
        </pc:picChg>
      </pc:sldChg>
      <pc:sldChg chg="addSp modSp new mod">
        <pc:chgData name="Debasmita Paul" userId="35f6c6f270ab02b7" providerId="LiveId" clId="{3CCD6679-C83B-4A01-8A4A-8FE8FD67EC16}" dt="2024-10-24T06:23:59.855" v="281" actId="1076"/>
        <pc:sldMkLst>
          <pc:docMk/>
          <pc:sldMk cId="3623232563" sldId="261"/>
        </pc:sldMkLst>
        <pc:spChg chg="add mod">
          <ac:chgData name="Debasmita Paul" userId="35f6c6f270ab02b7" providerId="LiveId" clId="{3CCD6679-C83B-4A01-8A4A-8FE8FD67EC16}" dt="2024-10-24T06:23:52.988" v="278" actId="1076"/>
          <ac:spMkLst>
            <pc:docMk/>
            <pc:sldMk cId="3623232563" sldId="261"/>
            <ac:spMk id="3" creationId="{3E082689-AEBE-79B1-B99F-65E079E522CF}"/>
          </ac:spMkLst>
        </pc:spChg>
        <pc:spChg chg="add mod">
          <ac:chgData name="Debasmita Paul" userId="35f6c6f270ab02b7" providerId="LiveId" clId="{3CCD6679-C83B-4A01-8A4A-8FE8FD67EC16}" dt="2024-10-24T06:23:59.855" v="281" actId="1076"/>
          <ac:spMkLst>
            <pc:docMk/>
            <pc:sldMk cId="3623232563" sldId="261"/>
            <ac:spMk id="5" creationId="{EB22712B-549A-E800-CC2A-D435A533BB8F}"/>
          </ac:spMkLst>
        </pc:spChg>
        <pc:picChg chg="add mod">
          <ac:chgData name="Debasmita Paul" userId="35f6c6f270ab02b7" providerId="LiveId" clId="{3CCD6679-C83B-4A01-8A4A-8FE8FD67EC16}" dt="2024-10-24T06:23:57.177" v="280" actId="1076"/>
          <ac:picMkLst>
            <pc:docMk/>
            <pc:sldMk cId="3623232563" sldId="261"/>
            <ac:picMk id="4" creationId="{D5DB798C-F06A-09AF-CF2E-ADF800EB8B07}"/>
          </ac:picMkLst>
        </pc:picChg>
      </pc:sldChg>
      <pc:sldChg chg="addSp modSp new mod">
        <pc:chgData name="Debasmita Paul" userId="35f6c6f270ab02b7" providerId="LiveId" clId="{3CCD6679-C83B-4A01-8A4A-8FE8FD67EC16}" dt="2024-10-24T06:29:11.776" v="329" actId="1076"/>
        <pc:sldMkLst>
          <pc:docMk/>
          <pc:sldMk cId="4153554244" sldId="262"/>
        </pc:sldMkLst>
        <pc:spChg chg="add mod">
          <ac:chgData name="Debasmita Paul" userId="35f6c6f270ab02b7" providerId="LiveId" clId="{3CCD6679-C83B-4A01-8A4A-8FE8FD67EC16}" dt="2024-10-24T06:29:11.776" v="329" actId="1076"/>
          <ac:spMkLst>
            <pc:docMk/>
            <pc:sldMk cId="4153554244" sldId="262"/>
            <ac:spMk id="3" creationId="{67B2C193-5A74-E4E8-0F80-45B6315E2339}"/>
          </ac:spMkLst>
        </pc:spChg>
        <pc:spChg chg="add mod">
          <ac:chgData name="Debasmita Paul" userId="35f6c6f270ab02b7" providerId="LiveId" clId="{3CCD6679-C83B-4A01-8A4A-8FE8FD67EC16}" dt="2024-10-24T06:29:07.591" v="328" actId="255"/>
          <ac:spMkLst>
            <pc:docMk/>
            <pc:sldMk cId="4153554244" sldId="262"/>
            <ac:spMk id="7" creationId="{77157FE0-0A8A-471C-99C7-68579A89662A}"/>
          </ac:spMkLst>
        </pc:spChg>
        <pc:picChg chg="add mod modCrop">
          <ac:chgData name="Debasmita Paul" userId="35f6c6f270ab02b7" providerId="LiveId" clId="{3CCD6679-C83B-4A01-8A4A-8FE8FD67EC16}" dt="2024-10-24T06:28:35.647" v="319" actId="1076"/>
          <ac:picMkLst>
            <pc:docMk/>
            <pc:sldMk cId="4153554244" sldId="262"/>
            <ac:picMk id="4" creationId="{58D81FE8-CD38-80EC-A1AF-D8917126C3EB}"/>
          </ac:picMkLst>
        </pc:picChg>
        <pc:picChg chg="add mod">
          <ac:chgData name="Debasmita Paul" userId="35f6c6f270ab02b7" providerId="LiveId" clId="{3CCD6679-C83B-4A01-8A4A-8FE8FD67EC16}" dt="2024-10-24T06:28:37.519" v="320" actId="14100"/>
          <ac:picMkLst>
            <pc:docMk/>
            <pc:sldMk cId="4153554244" sldId="262"/>
            <ac:picMk id="5" creationId="{4D198D2C-7E24-CFFB-CD11-95493024CB26}"/>
          </ac:picMkLst>
        </pc:picChg>
      </pc:sldChg>
      <pc:sldChg chg="addSp modSp new mod">
        <pc:chgData name="Debasmita Paul" userId="35f6c6f270ab02b7" providerId="LiveId" clId="{3CCD6679-C83B-4A01-8A4A-8FE8FD67EC16}" dt="2024-11-05T16:18:10.897" v="1310" actId="14100"/>
        <pc:sldMkLst>
          <pc:docMk/>
          <pc:sldMk cId="1878678573" sldId="263"/>
        </pc:sldMkLst>
        <pc:spChg chg="add mod">
          <ac:chgData name="Debasmita Paul" userId="35f6c6f270ab02b7" providerId="LiveId" clId="{3CCD6679-C83B-4A01-8A4A-8FE8FD67EC16}" dt="2024-10-24T06:47:39.083" v="423" actId="1076"/>
          <ac:spMkLst>
            <pc:docMk/>
            <pc:sldMk cId="1878678573" sldId="263"/>
            <ac:spMk id="3" creationId="{47973BDB-62BE-15F8-0CA6-93E95CC8E66E}"/>
          </ac:spMkLst>
        </pc:spChg>
        <pc:spChg chg="add mod">
          <ac:chgData name="Debasmita Paul" userId="35f6c6f270ab02b7" providerId="LiveId" clId="{3CCD6679-C83B-4A01-8A4A-8FE8FD67EC16}" dt="2024-10-24T06:48:28.972" v="432" actId="14100"/>
          <ac:spMkLst>
            <pc:docMk/>
            <pc:sldMk cId="1878678573" sldId="263"/>
            <ac:spMk id="6" creationId="{C50BF2AF-EEE6-5781-7D62-0F8082095B2A}"/>
          </ac:spMkLst>
        </pc:spChg>
        <pc:picChg chg="add mod modCrop">
          <ac:chgData name="Debasmita Paul" userId="35f6c6f270ab02b7" providerId="LiveId" clId="{3CCD6679-C83B-4A01-8A4A-8FE8FD67EC16}" dt="2024-11-05T16:18:10.897" v="1310" actId="14100"/>
          <ac:picMkLst>
            <pc:docMk/>
            <pc:sldMk cId="1878678573" sldId="263"/>
            <ac:picMk id="4" creationId="{915E282E-017E-2806-28DE-ADBB274E8AA4}"/>
          </ac:picMkLst>
        </pc:picChg>
      </pc:sldChg>
      <pc:sldChg chg="addSp delSp modSp new mod">
        <pc:chgData name="Debasmita Paul" userId="35f6c6f270ab02b7" providerId="LiveId" clId="{3CCD6679-C83B-4A01-8A4A-8FE8FD67EC16}" dt="2024-12-04T06:15:03.070" v="1441" actId="1076"/>
        <pc:sldMkLst>
          <pc:docMk/>
          <pc:sldMk cId="2397441483" sldId="264"/>
        </pc:sldMkLst>
        <pc:spChg chg="add mod">
          <ac:chgData name="Debasmita Paul" userId="35f6c6f270ab02b7" providerId="LiveId" clId="{3CCD6679-C83B-4A01-8A4A-8FE8FD67EC16}" dt="2024-12-04T06:15:03.070" v="1441" actId="1076"/>
          <ac:spMkLst>
            <pc:docMk/>
            <pc:sldMk cId="2397441483" sldId="264"/>
            <ac:spMk id="3" creationId="{B15034F6-4CE5-CE0D-5286-1A07A843ECFC}"/>
          </ac:spMkLst>
        </pc:spChg>
        <pc:spChg chg="add">
          <ac:chgData name="Debasmita Paul" userId="35f6c6f270ab02b7" providerId="LiveId" clId="{3CCD6679-C83B-4A01-8A4A-8FE8FD67EC16}" dt="2024-10-24T06:39:11.853" v="365"/>
          <ac:spMkLst>
            <pc:docMk/>
            <pc:sldMk cId="2397441483" sldId="264"/>
            <ac:spMk id="5" creationId="{02AC825C-7B69-F95E-9079-E46EAF5432D6}"/>
          </ac:spMkLst>
        </pc:spChg>
        <pc:spChg chg="add del mod">
          <ac:chgData name="Debasmita Paul" userId="35f6c6f270ab02b7" providerId="LiveId" clId="{3CCD6679-C83B-4A01-8A4A-8FE8FD67EC16}" dt="2024-10-24T06:41:22.751" v="371" actId="478"/>
          <ac:spMkLst>
            <pc:docMk/>
            <pc:sldMk cId="2397441483" sldId="264"/>
            <ac:spMk id="7" creationId="{F31DA7A1-9F2D-8E04-DBD4-5901E373A24B}"/>
          </ac:spMkLst>
        </pc:spChg>
        <pc:spChg chg="add del">
          <ac:chgData name="Debasmita Paul" userId="35f6c6f270ab02b7" providerId="LiveId" clId="{3CCD6679-C83B-4A01-8A4A-8FE8FD67EC16}" dt="2024-10-24T06:41:22.751" v="371" actId="478"/>
          <ac:spMkLst>
            <pc:docMk/>
            <pc:sldMk cId="2397441483" sldId="264"/>
            <ac:spMk id="8" creationId="{345B68E3-8261-2213-995E-87C76F24907D}"/>
          </ac:spMkLst>
        </pc:spChg>
        <pc:spChg chg="add mod">
          <ac:chgData name="Debasmita Paul" userId="35f6c6f270ab02b7" providerId="LiveId" clId="{3CCD6679-C83B-4A01-8A4A-8FE8FD67EC16}" dt="2024-12-04T06:15:01.011" v="1440" actId="1076"/>
          <ac:spMkLst>
            <pc:docMk/>
            <pc:sldMk cId="2397441483" sldId="264"/>
            <ac:spMk id="10" creationId="{0397B975-019B-B1D0-5D0E-03CC59FD27B5}"/>
          </ac:spMkLst>
        </pc:spChg>
        <pc:picChg chg="add del mod">
          <ac:chgData name="Debasmita Paul" userId="35f6c6f270ab02b7" providerId="LiveId" clId="{3CCD6679-C83B-4A01-8A4A-8FE8FD67EC16}" dt="2024-11-05T16:19:17.950" v="1311" actId="478"/>
          <ac:picMkLst>
            <pc:docMk/>
            <pc:sldMk cId="2397441483" sldId="264"/>
            <ac:picMk id="4" creationId="{842EC1E2-C34B-815F-4452-968E8931F1C2}"/>
          </ac:picMkLst>
        </pc:picChg>
        <pc:picChg chg="add del mod modCrop">
          <ac:chgData name="Debasmita Paul" userId="35f6c6f270ab02b7" providerId="LiveId" clId="{3CCD6679-C83B-4A01-8A4A-8FE8FD67EC16}" dt="2024-11-05T16:19:19.301" v="1312" actId="478"/>
          <ac:picMkLst>
            <pc:docMk/>
            <pc:sldMk cId="2397441483" sldId="264"/>
            <ac:picMk id="12" creationId="{F3D63739-76B2-A9E3-10D1-20B72C8C041E}"/>
          </ac:picMkLst>
        </pc:picChg>
        <pc:picChg chg="add del mod">
          <ac:chgData name="Debasmita Paul" userId="35f6c6f270ab02b7" providerId="LiveId" clId="{3CCD6679-C83B-4A01-8A4A-8FE8FD67EC16}" dt="2024-10-24T06:46:11.260" v="401" actId="478"/>
          <ac:picMkLst>
            <pc:docMk/>
            <pc:sldMk cId="2397441483" sldId="264"/>
            <ac:picMk id="14" creationId="{CE990396-C17B-E5CD-73D7-3A6275FB8F7A}"/>
          </ac:picMkLst>
        </pc:picChg>
        <pc:picChg chg="add del mod">
          <ac:chgData name="Debasmita Paul" userId="35f6c6f270ab02b7" providerId="LiveId" clId="{3CCD6679-C83B-4A01-8A4A-8FE8FD67EC16}" dt="2024-11-05T16:19:19.985" v="1313" actId="478"/>
          <ac:picMkLst>
            <pc:docMk/>
            <pc:sldMk cId="2397441483" sldId="264"/>
            <ac:picMk id="16" creationId="{3C1E0B5A-90C0-1926-02F7-78AD05D5BF74}"/>
          </ac:picMkLst>
        </pc:picChg>
      </pc:sldChg>
      <pc:sldChg chg="addSp modSp new mod">
        <pc:chgData name="Debasmita Paul" userId="35f6c6f270ab02b7" providerId="LiveId" clId="{3CCD6679-C83B-4A01-8A4A-8FE8FD67EC16}" dt="2024-12-04T06:25:29.443" v="1443" actId="14100"/>
        <pc:sldMkLst>
          <pc:docMk/>
          <pc:sldMk cId="750344548" sldId="265"/>
        </pc:sldMkLst>
        <pc:spChg chg="add mod">
          <ac:chgData name="Debasmita Paul" userId="35f6c6f270ab02b7" providerId="LiveId" clId="{3CCD6679-C83B-4A01-8A4A-8FE8FD67EC16}" dt="2024-10-24T06:58:39.236" v="506" actId="1076"/>
          <ac:spMkLst>
            <pc:docMk/>
            <pc:sldMk cId="750344548" sldId="265"/>
            <ac:spMk id="3" creationId="{DA2C004D-63F5-3D28-38D7-13BA37B7674F}"/>
          </ac:spMkLst>
        </pc:spChg>
        <pc:spChg chg="add mod">
          <ac:chgData name="Debasmita Paul" userId="35f6c6f270ab02b7" providerId="LiveId" clId="{3CCD6679-C83B-4A01-8A4A-8FE8FD67EC16}" dt="2024-10-24T06:59:11.656" v="507" actId="1076"/>
          <ac:spMkLst>
            <pc:docMk/>
            <pc:sldMk cId="750344548" sldId="265"/>
            <ac:spMk id="5" creationId="{E4198D0B-489C-11C8-AA14-1162B9EA5EFC}"/>
          </ac:spMkLst>
        </pc:spChg>
        <pc:picChg chg="add mod modCrop">
          <ac:chgData name="Debasmita Paul" userId="35f6c6f270ab02b7" providerId="LiveId" clId="{3CCD6679-C83B-4A01-8A4A-8FE8FD67EC16}" dt="2024-12-04T06:25:29.443" v="1443" actId="14100"/>
          <ac:picMkLst>
            <pc:docMk/>
            <pc:sldMk cId="750344548" sldId="265"/>
            <ac:picMk id="6" creationId="{52540CBF-437D-FDE8-CCFD-E7E09E031E03}"/>
          </ac:picMkLst>
        </pc:picChg>
        <pc:picChg chg="add mod modCrop">
          <ac:chgData name="Debasmita Paul" userId="35f6c6f270ab02b7" providerId="LiveId" clId="{3CCD6679-C83B-4A01-8A4A-8FE8FD67EC16}" dt="2024-12-04T06:25:25.538" v="1442" actId="14100"/>
          <ac:picMkLst>
            <pc:docMk/>
            <pc:sldMk cId="750344548" sldId="265"/>
            <ac:picMk id="7" creationId="{E613AE46-5876-1AB8-DA10-46E759CDB5CE}"/>
          </ac:picMkLst>
        </pc:picChg>
        <pc:picChg chg="add mod modCrop">
          <ac:chgData name="Debasmita Paul" userId="35f6c6f270ab02b7" providerId="LiveId" clId="{3CCD6679-C83B-4A01-8A4A-8FE8FD67EC16}" dt="2024-10-24T06:58:33.276" v="505" actId="14100"/>
          <ac:picMkLst>
            <pc:docMk/>
            <pc:sldMk cId="750344548" sldId="265"/>
            <ac:picMk id="8" creationId="{D3651E4F-52A2-AE98-6ED0-D7CDE3579A53}"/>
          </ac:picMkLst>
        </pc:picChg>
      </pc:sldChg>
      <pc:sldChg chg="addSp modSp new mod">
        <pc:chgData name="Debasmita Paul" userId="35f6c6f270ab02b7" providerId="LiveId" clId="{3CCD6679-C83B-4A01-8A4A-8FE8FD67EC16}" dt="2024-10-24T07:06:42.314" v="555" actId="1076"/>
        <pc:sldMkLst>
          <pc:docMk/>
          <pc:sldMk cId="2003857222" sldId="266"/>
        </pc:sldMkLst>
        <pc:spChg chg="add mod">
          <ac:chgData name="Debasmita Paul" userId="35f6c6f270ab02b7" providerId="LiveId" clId="{3CCD6679-C83B-4A01-8A4A-8FE8FD67EC16}" dt="2024-10-24T07:06:39.229" v="554" actId="1076"/>
          <ac:spMkLst>
            <pc:docMk/>
            <pc:sldMk cId="2003857222" sldId="266"/>
            <ac:spMk id="3" creationId="{6FBFB689-B5C2-19EE-D13A-1D24DBF7773B}"/>
          </ac:spMkLst>
        </pc:spChg>
        <pc:spChg chg="add mod">
          <ac:chgData name="Debasmita Paul" userId="35f6c6f270ab02b7" providerId="LiveId" clId="{3CCD6679-C83B-4A01-8A4A-8FE8FD67EC16}" dt="2024-10-24T07:06:42.314" v="555" actId="1076"/>
          <ac:spMkLst>
            <pc:docMk/>
            <pc:sldMk cId="2003857222" sldId="266"/>
            <ac:spMk id="5" creationId="{C1C055B4-6D04-2281-283E-210B9FA8E02B}"/>
          </ac:spMkLst>
        </pc:spChg>
        <pc:picChg chg="add mod modCrop">
          <ac:chgData name="Debasmita Paul" userId="35f6c6f270ab02b7" providerId="LiveId" clId="{3CCD6679-C83B-4A01-8A4A-8FE8FD67EC16}" dt="2024-10-24T07:06:30.337" v="552" actId="14100"/>
          <ac:picMkLst>
            <pc:docMk/>
            <pc:sldMk cId="2003857222" sldId="266"/>
            <ac:picMk id="6" creationId="{62601F47-BC51-8B7B-BB21-DE2EE92BBC57}"/>
          </ac:picMkLst>
        </pc:picChg>
      </pc:sldChg>
      <pc:sldChg chg="addSp modSp new mod">
        <pc:chgData name="Debasmita Paul" userId="35f6c6f270ab02b7" providerId="LiveId" clId="{3CCD6679-C83B-4A01-8A4A-8FE8FD67EC16}" dt="2024-11-05T16:42:24.462" v="1417" actId="14100"/>
        <pc:sldMkLst>
          <pc:docMk/>
          <pc:sldMk cId="3113825333" sldId="267"/>
        </pc:sldMkLst>
        <pc:spChg chg="add mod">
          <ac:chgData name="Debasmita Paul" userId="35f6c6f270ab02b7" providerId="LiveId" clId="{3CCD6679-C83B-4A01-8A4A-8FE8FD67EC16}" dt="2024-10-24T07:25:35.729" v="629" actId="1076"/>
          <ac:spMkLst>
            <pc:docMk/>
            <pc:sldMk cId="3113825333" sldId="267"/>
            <ac:spMk id="3" creationId="{18C112B8-0F76-3259-411F-C249E3E2026C}"/>
          </ac:spMkLst>
        </pc:spChg>
        <pc:spChg chg="add mod">
          <ac:chgData name="Debasmita Paul" userId="35f6c6f270ab02b7" providerId="LiveId" clId="{3CCD6679-C83B-4A01-8A4A-8FE8FD67EC16}" dt="2024-10-24T07:25:38.238" v="630" actId="1076"/>
          <ac:spMkLst>
            <pc:docMk/>
            <pc:sldMk cId="3113825333" sldId="267"/>
            <ac:spMk id="5" creationId="{2F2955D8-4D50-5244-1FF3-E64B699AB0C1}"/>
          </ac:spMkLst>
        </pc:spChg>
        <pc:picChg chg="add mod">
          <ac:chgData name="Debasmita Paul" userId="35f6c6f270ab02b7" providerId="LiveId" clId="{3CCD6679-C83B-4A01-8A4A-8FE8FD67EC16}" dt="2024-11-05T16:42:18.359" v="1415" actId="1076"/>
          <ac:picMkLst>
            <pc:docMk/>
            <pc:sldMk cId="3113825333" sldId="267"/>
            <ac:picMk id="6" creationId="{2DB943FD-5872-67A0-10A4-0DAF58458B6B}"/>
          </ac:picMkLst>
        </pc:picChg>
        <pc:picChg chg="add mod">
          <ac:chgData name="Debasmita Paul" userId="35f6c6f270ab02b7" providerId="LiveId" clId="{3CCD6679-C83B-4A01-8A4A-8FE8FD67EC16}" dt="2024-11-05T16:42:24.462" v="1417" actId="14100"/>
          <ac:picMkLst>
            <pc:docMk/>
            <pc:sldMk cId="3113825333" sldId="267"/>
            <ac:picMk id="7" creationId="{4B5F1D71-6968-8F6C-0753-7E92C82327CE}"/>
          </ac:picMkLst>
        </pc:picChg>
        <pc:picChg chg="add mod modCrop">
          <ac:chgData name="Debasmita Paul" userId="35f6c6f270ab02b7" providerId="LiveId" clId="{3CCD6679-C83B-4A01-8A4A-8FE8FD67EC16}" dt="2024-11-05T16:42:21.760" v="1416" actId="1076"/>
          <ac:picMkLst>
            <pc:docMk/>
            <pc:sldMk cId="3113825333" sldId="267"/>
            <ac:picMk id="8" creationId="{32434F13-7EB8-FC8B-10AA-13C00F4B54D6}"/>
          </ac:picMkLst>
        </pc:picChg>
      </pc:sldChg>
      <pc:sldChg chg="addSp modSp new mod">
        <pc:chgData name="Debasmita Paul" userId="35f6c6f270ab02b7" providerId="LiveId" clId="{3CCD6679-C83B-4A01-8A4A-8FE8FD67EC16}" dt="2024-11-05T16:42:12.920" v="1414" actId="1076"/>
        <pc:sldMkLst>
          <pc:docMk/>
          <pc:sldMk cId="4004064588" sldId="268"/>
        </pc:sldMkLst>
        <pc:spChg chg="add mod">
          <ac:chgData name="Debasmita Paul" userId="35f6c6f270ab02b7" providerId="LiveId" clId="{3CCD6679-C83B-4A01-8A4A-8FE8FD67EC16}" dt="2024-10-24T07:30:22.616" v="660" actId="1076"/>
          <ac:spMkLst>
            <pc:docMk/>
            <pc:sldMk cId="4004064588" sldId="268"/>
            <ac:spMk id="4" creationId="{EB59C8F9-DBBD-466E-E3E7-FCE758AE85E7}"/>
          </ac:spMkLst>
        </pc:spChg>
        <pc:spChg chg="add mod">
          <ac:chgData name="Debasmita Paul" userId="35f6c6f270ab02b7" providerId="LiveId" clId="{3CCD6679-C83B-4A01-8A4A-8FE8FD67EC16}" dt="2024-11-05T16:21:36.436" v="1332" actId="1076"/>
          <ac:spMkLst>
            <pc:docMk/>
            <pc:sldMk cId="4004064588" sldId="268"/>
            <ac:spMk id="6" creationId="{C1B068D2-2C33-CDD2-97EE-6D9F7645C120}"/>
          </ac:spMkLst>
        </pc:spChg>
        <pc:picChg chg="add mod modCrop">
          <ac:chgData name="Debasmita Paul" userId="35f6c6f270ab02b7" providerId="LiveId" clId="{3CCD6679-C83B-4A01-8A4A-8FE8FD67EC16}" dt="2024-11-05T16:42:12.920" v="1414" actId="1076"/>
          <ac:picMkLst>
            <pc:docMk/>
            <pc:sldMk cId="4004064588" sldId="268"/>
            <ac:picMk id="2" creationId="{50AEE935-7F69-B4E2-AB7C-C2702F73E7BB}"/>
          </ac:picMkLst>
        </pc:picChg>
      </pc:sldChg>
      <pc:sldChg chg="addSp modSp new mod">
        <pc:chgData name="Debasmita Paul" userId="35f6c6f270ab02b7" providerId="LiveId" clId="{3CCD6679-C83B-4A01-8A4A-8FE8FD67EC16}" dt="2024-10-24T08:01:57.949" v="719" actId="1076"/>
        <pc:sldMkLst>
          <pc:docMk/>
          <pc:sldMk cId="2346107748" sldId="269"/>
        </pc:sldMkLst>
        <pc:spChg chg="add mod">
          <ac:chgData name="Debasmita Paul" userId="35f6c6f270ab02b7" providerId="LiveId" clId="{3CCD6679-C83B-4A01-8A4A-8FE8FD67EC16}" dt="2024-10-24T08:01:57.949" v="719" actId="1076"/>
          <ac:spMkLst>
            <pc:docMk/>
            <pc:sldMk cId="2346107748" sldId="269"/>
            <ac:spMk id="4" creationId="{C656C57A-8753-6FD9-6D29-AD8782403004}"/>
          </ac:spMkLst>
        </pc:spChg>
        <pc:spChg chg="add mod">
          <ac:chgData name="Debasmita Paul" userId="35f6c6f270ab02b7" providerId="LiveId" clId="{3CCD6679-C83B-4A01-8A4A-8FE8FD67EC16}" dt="2024-10-24T08:01:55.123" v="718" actId="1076"/>
          <ac:spMkLst>
            <pc:docMk/>
            <pc:sldMk cId="2346107748" sldId="269"/>
            <ac:spMk id="6" creationId="{87252F87-FD90-5FA7-4A59-90EC8DE89DE1}"/>
          </ac:spMkLst>
        </pc:spChg>
        <pc:picChg chg="add mod modCrop">
          <ac:chgData name="Debasmita Paul" userId="35f6c6f270ab02b7" providerId="LiveId" clId="{3CCD6679-C83B-4A01-8A4A-8FE8FD67EC16}" dt="2024-10-24T08:01:26.316" v="716" actId="1076"/>
          <ac:picMkLst>
            <pc:docMk/>
            <pc:sldMk cId="2346107748" sldId="269"/>
            <ac:picMk id="2" creationId="{F5A08B79-6CED-C1E9-4BD9-65A44F193E70}"/>
          </ac:picMkLst>
        </pc:picChg>
      </pc:sldChg>
      <pc:sldChg chg="addSp modSp new mod">
        <pc:chgData name="Debasmita Paul" userId="35f6c6f270ab02b7" providerId="LiveId" clId="{3CCD6679-C83B-4A01-8A4A-8FE8FD67EC16}" dt="2024-11-05T16:23:15.546" v="1349" actId="1076"/>
        <pc:sldMkLst>
          <pc:docMk/>
          <pc:sldMk cId="3368365399" sldId="270"/>
        </pc:sldMkLst>
        <pc:spChg chg="add mod">
          <ac:chgData name="Debasmita Paul" userId="35f6c6f270ab02b7" providerId="LiveId" clId="{3CCD6679-C83B-4A01-8A4A-8FE8FD67EC16}" dt="2024-10-24T08:07:43.024" v="745" actId="1076"/>
          <ac:spMkLst>
            <pc:docMk/>
            <pc:sldMk cId="3368365399" sldId="270"/>
            <ac:spMk id="4" creationId="{345C073C-66BB-1FF4-64D4-76BEA371BB38}"/>
          </ac:spMkLst>
        </pc:spChg>
        <pc:spChg chg="add mod">
          <ac:chgData name="Debasmita Paul" userId="35f6c6f270ab02b7" providerId="LiveId" clId="{3CCD6679-C83B-4A01-8A4A-8FE8FD67EC16}" dt="2024-10-24T08:17:34.279" v="754" actId="1076"/>
          <ac:spMkLst>
            <pc:docMk/>
            <pc:sldMk cId="3368365399" sldId="270"/>
            <ac:spMk id="6" creationId="{2EA6D280-3A2B-E4AC-0F49-DA676E843767}"/>
          </ac:spMkLst>
        </pc:spChg>
        <pc:picChg chg="add mod modCrop">
          <ac:chgData name="Debasmita Paul" userId="35f6c6f270ab02b7" providerId="LiveId" clId="{3CCD6679-C83B-4A01-8A4A-8FE8FD67EC16}" dt="2024-11-05T16:23:15.546" v="1349" actId="1076"/>
          <ac:picMkLst>
            <pc:docMk/>
            <pc:sldMk cId="3368365399" sldId="270"/>
            <ac:picMk id="2" creationId="{03DB6AD5-C87F-900D-1E74-EB0E29301F1E}"/>
          </ac:picMkLst>
        </pc:picChg>
      </pc:sldChg>
      <pc:sldChg chg="addSp modSp new mod">
        <pc:chgData name="Debasmita Paul" userId="35f6c6f270ab02b7" providerId="LiveId" clId="{3CCD6679-C83B-4A01-8A4A-8FE8FD67EC16}" dt="2024-11-05T16:43:07.801" v="1425" actId="14100"/>
        <pc:sldMkLst>
          <pc:docMk/>
          <pc:sldMk cId="2794493194" sldId="271"/>
        </pc:sldMkLst>
        <pc:spChg chg="add mod">
          <ac:chgData name="Debasmita Paul" userId="35f6c6f270ab02b7" providerId="LiveId" clId="{3CCD6679-C83B-4A01-8A4A-8FE8FD67EC16}" dt="2024-10-24T08:38:13.066" v="926" actId="1076"/>
          <ac:spMkLst>
            <pc:docMk/>
            <pc:sldMk cId="2794493194" sldId="271"/>
            <ac:spMk id="2" creationId="{783B10DA-7DAE-85D4-4DB3-21F60DFF4B5F}"/>
          </ac:spMkLst>
        </pc:spChg>
        <pc:spChg chg="add mod">
          <ac:chgData name="Debasmita Paul" userId="35f6c6f270ab02b7" providerId="LiveId" clId="{3CCD6679-C83B-4A01-8A4A-8FE8FD67EC16}" dt="2024-10-24T08:38:09.889" v="925" actId="1076"/>
          <ac:spMkLst>
            <pc:docMk/>
            <pc:sldMk cId="2794493194" sldId="271"/>
            <ac:spMk id="4" creationId="{3EF8C1FE-E65B-4521-E75B-4D88B9578D11}"/>
          </ac:spMkLst>
        </pc:spChg>
        <pc:picChg chg="add mod">
          <ac:chgData name="Debasmita Paul" userId="35f6c6f270ab02b7" providerId="LiveId" clId="{3CCD6679-C83B-4A01-8A4A-8FE8FD67EC16}" dt="2024-11-05T16:42:51.919" v="1421" actId="14100"/>
          <ac:picMkLst>
            <pc:docMk/>
            <pc:sldMk cId="2794493194" sldId="271"/>
            <ac:picMk id="5" creationId="{DDF64611-9B74-2BBC-EF12-AC7D16E58295}"/>
          </ac:picMkLst>
        </pc:picChg>
        <pc:picChg chg="add mod modCrop">
          <ac:chgData name="Debasmita Paul" userId="35f6c6f270ab02b7" providerId="LiveId" clId="{3CCD6679-C83B-4A01-8A4A-8FE8FD67EC16}" dt="2024-11-05T16:42:46.353" v="1420" actId="14100"/>
          <ac:picMkLst>
            <pc:docMk/>
            <pc:sldMk cId="2794493194" sldId="271"/>
            <ac:picMk id="6" creationId="{81F649AB-5A26-E8F7-99C9-FD792E743172}"/>
          </ac:picMkLst>
        </pc:picChg>
        <pc:picChg chg="add mod modCrop">
          <ac:chgData name="Debasmita Paul" userId="35f6c6f270ab02b7" providerId="LiveId" clId="{3CCD6679-C83B-4A01-8A4A-8FE8FD67EC16}" dt="2024-11-05T16:42:57.064" v="1422" actId="14100"/>
          <ac:picMkLst>
            <pc:docMk/>
            <pc:sldMk cId="2794493194" sldId="271"/>
            <ac:picMk id="7" creationId="{A5FB8DC6-EE67-EB77-45A1-5D7582A1B1F0}"/>
          </ac:picMkLst>
        </pc:picChg>
        <pc:picChg chg="add mod modCrop">
          <ac:chgData name="Debasmita Paul" userId="35f6c6f270ab02b7" providerId="LiveId" clId="{3CCD6679-C83B-4A01-8A4A-8FE8FD67EC16}" dt="2024-11-05T16:43:07.801" v="1425" actId="14100"/>
          <ac:picMkLst>
            <pc:docMk/>
            <pc:sldMk cId="2794493194" sldId="271"/>
            <ac:picMk id="8" creationId="{3AD2995D-431E-8861-3AF2-17FA33681CE3}"/>
          </ac:picMkLst>
        </pc:picChg>
        <pc:picChg chg="add mod modCrop">
          <ac:chgData name="Debasmita Paul" userId="35f6c6f270ab02b7" providerId="LiveId" clId="{3CCD6679-C83B-4A01-8A4A-8FE8FD67EC16}" dt="2024-11-05T16:42:59.937" v="1423" actId="14100"/>
          <ac:picMkLst>
            <pc:docMk/>
            <pc:sldMk cId="2794493194" sldId="271"/>
            <ac:picMk id="9" creationId="{A4F837F8-0FE1-28A3-1D90-B3464AF574CC}"/>
          </ac:picMkLst>
        </pc:picChg>
        <pc:picChg chg="add mod modCrop">
          <ac:chgData name="Debasmita Paul" userId="35f6c6f270ab02b7" providerId="LiveId" clId="{3CCD6679-C83B-4A01-8A4A-8FE8FD67EC16}" dt="2024-11-05T16:43:02.864" v="1424" actId="14100"/>
          <ac:picMkLst>
            <pc:docMk/>
            <pc:sldMk cId="2794493194" sldId="271"/>
            <ac:picMk id="10" creationId="{666CDED8-6238-78B5-0B96-78ED3130FE33}"/>
          </ac:picMkLst>
        </pc:picChg>
      </pc:sldChg>
      <pc:sldChg chg="addSp delSp modSp new mod">
        <pc:chgData name="Debasmita Paul" userId="35f6c6f270ab02b7" providerId="LiveId" clId="{3CCD6679-C83B-4A01-8A4A-8FE8FD67EC16}" dt="2024-10-24T08:51:57.147" v="996" actId="1076"/>
        <pc:sldMkLst>
          <pc:docMk/>
          <pc:sldMk cId="1630299851" sldId="272"/>
        </pc:sldMkLst>
        <pc:spChg chg="add mod">
          <ac:chgData name="Debasmita Paul" userId="35f6c6f270ab02b7" providerId="LiveId" clId="{3CCD6679-C83B-4A01-8A4A-8FE8FD67EC16}" dt="2024-10-24T08:51:57.147" v="996" actId="1076"/>
          <ac:spMkLst>
            <pc:docMk/>
            <pc:sldMk cId="1630299851" sldId="272"/>
            <ac:spMk id="3" creationId="{A961C666-6AD3-9FCD-DE41-80FBF9FF3162}"/>
          </ac:spMkLst>
        </pc:spChg>
        <pc:spChg chg="add mod">
          <ac:chgData name="Debasmita Paul" userId="35f6c6f270ab02b7" providerId="LiveId" clId="{3CCD6679-C83B-4A01-8A4A-8FE8FD67EC16}" dt="2024-10-24T08:51:48.448" v="995" actId="1076"/>
          <ac:spMkLst>
            <pc:docMk/>
            <pc:sldMk cId="1630299851" sldId="272"/>
            <ac:spMk id="7" creationId="{D0FF5022-BC9C-1248-3D2C-7220C1D8A6D3}"/>
          </ac:spMkLst>
        </pc:spChg>
        <pc:picChg chg="add del mod">
          <ac:chgData name="Debasmita Paul" userId="35f6c6f270ab02b7" providerId="LiveId" clId="{3CCD6679-C83B-4A01-8A4A-8FE8FD67EC16}" dt="2024-10-24T08:46:04.592" v="976" actId="478"/>
          <ac:picMkLst>
            <pc:docMk/>
            <pc:sldMk cId="1630299851" sldId="272"/>
            <ac:picMk id="4" creationId="{39E8E1C2-F1F6-5DC8-A792-61544B2AC1BF}"/>
          </ac:picMkLst>
        </pc:picChg>
        <pc:picChg chg="add mod">
          <ac:chgData name="Debasmita Paul" userId="35f6c6f270ab02b7" providerId="LiveId" clId="{3CCD6679-C83B-4A01-8A4A-8FE8FD67EC16}" dt="2024-10-24T08:51:09.537" v="986" actId="1076"/>
          <ac:picMkLst>
            <pc:docMk/>
            <pc:sldMk cId="1630299851" sldId="272"/>
            <ac:picMk id="5" creationId="{F91B56DA-283C-02A8-92B3-CC93D61104A3}"/>
          </ac:picMkLst>
        </pc:picChg>
      </pc:sldChg>
      <pc:sldChg chg="addSp modSp new mod">
        <pc:chgData name="Debasmita Paul" userId="35f6c6f270ab02b7" providerId="LiveId" clId="{3CCD6679-C83B-4A01-8A4A-8FE8FD67EC16}" dt="2024-11-05T16:44:16.883" v="1431" actId="732"/>
        <pc:sldMkLst>
          <pc:docMk/>
          <pc:sldMk cId="461059565" sldId="273"/>
        </pc:sldMkLst>
        <pc:spChg chg="add mod">
          <ac:chgData name="Debasmita Paul" userId="35f6c6f270ab02b7" providerId="LiveId" clId="{3CCD6679-C83B-4A01-8A4A-8FE8FD67EC16}" dt="2024-10-24T12:04:12.832" v="1013" actId="14100"/>
          <ac:spMkLst>
            <pc:docMk/>
            <pc:sldMk cId="461059565" sldId="273"/>
            <ac:spMk id="3" creationId="{AFBC0848-DC52-3758-7E33-AC035135CB88}"/>
          </ac:spMkLst>
        </pc:spChg>
        <pc:spChg chg="add mod">
          <ac:chgData name="Debasmita Paul" userId="35f6c6f270ab02b7" providerId="LiveId" clId="{3CCD6679-C83B-4A01-8A4A-8FE8FD67EC16}" dt="2024-10-24T12:04:10.548" v="1012" actId="1076"/>
          <ac:spMkLst>
            <pc:docMk/>
            <pc:sldMk cId="461059565" sldId="273"/>
            <ac:spMk id="5" creationId="{43EA1C5A-CA26-7BE2-5460-260860A41E1B}"/>
          </ac:spMkLst>
        </pc:spChg>
        <pc:picChg chg="add mod modCrop">
          <ac:chgData name="Debasmita Paul" userId="35f6c6f270ab02b7" providerId="LiveId" clId="{3CCD6679-C83B-4A01-8A4A-8FE8FD67EC16}" dt="2024-11-05T16:44:16.883" v="1431" actId="732"/>
          <ac:picMkLst>
            <pc:docMk/>
            <pc:sldMk cId="461059565" sldId="273"/>
            <ac:picMk id="7" creationId="{1AE8BF1A-E32E-CC78-DBD8-3F7E629F3E47}"/>
          </ac:picMkLst>
        </pc:picChg>
      </pc:sldChg>
      <pc:sldChg chg="addSp delSp modSp new mod">
        <pc:chgData name="Debasmita Paul" userId="35f6c6f270ab02b7" providerId="LiveId" clId="{3CCD6679-C83B-4A01-8A4A-8FE8FD67EC16}" dt="2024-11-05T16:44:03.106" v="1430" actId="732"/>
        <pc:sldMkLst>
          <pc:docMk/>
          <pc:sldMk cId="1300174555" sldId="274"/>
        </pc:sldMkLst>
        <pc:spChg chg="add del mod">
          <ac:chgData name="Debasmita Paul" userId="35f6c6f270ab02b7" providerId="LiveId" clId="{3CCD6679-C83B-4A01-8A4A-8FE8FD67EC16}" dt="2024-10-24T12:56:11.492" v="1038" actId="478"/>
          <ac:spMkLst>
            <pc:docMk/>
            <pc:sldMk cId="1300174555" sldId="274"/>
            <ac:spMk id="3" creationId="{4B711408-8D0E-9DDB-AD58-B269D7AE461F}"/>
          </ac:spMkLst>
        </pc:spChg>
        <pc:spChg chg="add">
          <ac:chgData name="Debasmita Paul" userId="35f6c6f270ab02b7" providerId="LiveId" clId="{3CCD6679-C83B-4A01-8A4A-8FE8FD67EC16}" dt="2024-10-24T12:55:57.464" v="1034"/>
          <ac:spMkLst>
            <pc:docMk/>
            <pc:sldMk cId="1300174555" sldId="274"/>
            <ac:spMk id="6" creationId="{B96B7445-FAE1-F786-1000-ECAD7304B642}"/>
          </ac:spMkLst>
        </pc:spChg>
        <pc:spChg chg="add mod">
          <ac:chgData name="Debasmita Paul" userId="35f6c6f270ab02b7" providerId="LiveId" clId="{3CCD6679-C83B-4A01-8A4A-8FE8FD67EC16}" dt="2024-11-05T16:31:30.963" v="1393" actId="1076"/>
          <ac:spMkLst>
            <pc:docMk/>
            <pc:sldMk cId="1300174555" sldId="274"/>
            <ac:spMk id="8" creationId="{B38C9C88-DF14-FB5A-FA85-5DF308E4E58C}"/>
          </ac:spMkLst>
        </pc:spChg>
        <pc:spChg chg="add mod">
          <ac:chgData name="Debasmita Paul" userId="35f6c6f270ab02b7" providerId="LiveId" clId="{3CCD6679-C83B-4A01-8A4A-8FE8FD67EC16}" dt="2024-10-24T13:32:50.310" v="1075" actId="1076"/>
          <ac:spMkLst>
            <pc:docMk/>
            <pc:sldMk cId="1300174555" sldId="274"/>
            <ac:spMk id="10" creationId="{3C3185DB-ECFD-6C8F-B33C-85CD38838FB0}"/>
          </ac:spMkLst>
        </pc:spChg>
        <pc:picChg chg="add mod modCrop">
          <ac:chgData name="Debasmita Paul" userId="35f6c6f270ab02b7" providerId="LiveId" clId="{3CCD6679-C83B-4A01-8A4A-8FE8FD67EC16}" dt="2024-11-05T16:44:03.106" v="1430" actId="732"/>
          <ac:picMkLst>
            <pc:docMk/>
            <pc:sldMk cId="1300174555" sldId="274"/>
            <ac:picMk id="3" creationId="{A99D08E1-BE0B-B57B-EA41-C91D09D98DCB}"/>
          </ac:picMkLst>
        </pc:picChg>
        <pc:picChg chg="add del mod modCrop">
          <ac:chgData name="Debasmita Paul" userId="35f6c6f270ab02b7" providerId="LiveId" clId="{3CCD6679-C83B-4A01-8A4A-8FE8FD67EC16}" dt="2024-11-05T16:34:38.887" v="1398" actId="478"/>
          <ac:picMkLst>
            <pc:docMk/>
            <pc:sldMk cId="1300174555" sldId="274"/>
            <ac:picMk id="5" creationId="{1850BB36-44D8-EBC0-C104-624E57A76B48}"/>
          </ac:picMkLst>
        </pc:picChg>
        <pc:picChg chg="add mod modCrop">
          <ac:chgData name="Debasmita Paul" userId="35f6c6f270ab02b7" providerId="LiveId" clId="{3CCD6679-C83B-4A01-8A4A-8FE8FD67EC16}" dt="2024-11-05T16:43:57.056" v="1429" actId="732"/>
          <ac:picMkLst>
            <pc:docMk/>
            <pc:sldMk cId="1300174555" sldId="274"/>
            <ac:picMk id="6" creationId="{02AEE670-A802-382E-A00F-22C2240E52C9}"/>
          </ac:picMkLst>
        </pc:picChg>
      </pc:sldChg>
      <pc:sldChg chg="addSp modSp new mod">
        <pc:chgData name="Debasmita Paul" userId="35f6c6f270ab02b7" providerId="LiveId" clId="{3CCD6679-C83B-4A01-8A4A-8FE8FD67EC16}" dt="2024-10-24T13:33:58.350" v="1081" actId="1076"/>
        <pc:sldMkLst>
          <pc:docMk/>
          <pc:sldMk cId="222242521" sldId="275"/>
        </pc:sldMkLst>
        <pc:spChg chg="add mod">
          <ac:chgData name="Debasmita Paul" userId="35f6c6f270ab02b7" providerId="LiveId" clId="{3CCD6679-C83B-4A01-8A4A-8FE8FD67EC16}" dt="2024-10-24T13:33:58.350" v="1081" actId="1076"/>
          <ac:spMkLst>
            <pc:docMk/>
            <pc:sldMk cId="222242521" sldId="275"/>
            <ac:spMk id="3" creationId="{FC944150-06C7-2FA2-F4A6-6CBF744A0084}"/>
          </ac:spMkLst>
        </pc:spChg>
        <pc:spChg chg="add mod">
          <ac:chgData name="Debasmita Paul" userId="35f6c6f270ab02b7" providerId="LiveId" clId="{3CCD6679-C83B-4A01-8A4A-8FE8FD67EC16}" dt="2024-10-24T13:32:41.515" v="1073" actId="1076"/>
          <ac:spMkLst>
            <pc:docMk/>
            <pc:sldMk cId="222242521" sldId="275"/>
            <ac:spMk id="5" creationId="{96CA60F5-F634-49B1-0E8D-6DDA87725ADF}"/>
          </ac:spMkLst>
        </pc:spChg>
        <pc:picChg chg="add mod">
          <ac:chgData name="Debasmita Paul" userId="35f6c6f270ab02b7" providerId="LiveId" clId="{3CCD6679-C83B-4A01-8A4A-8FE8FD67EC16}" dt="2024-10-24T13:33:56.524" v="1080" actId="1076"/>
          <ac:picMkLst>
            <pc:docMk/>
            <pc:sldMk cId="222242521" sldId="275"/>
            <ac:picMk id="7" creationId="{DB8663FB-B808-07F2-A1C2-2B1582F1E4CB}"/>
          </ac:picMkLst>
        </pc:picChg>
      </pc:sldChg>
      <pc:sldChg chg="addSp modSp new mod">
        <pc:chgData name="Debasmita Paul" userId="35f6c6f270ab02b7" providerId="LiveId" clId="{3CCD6679-C83B-4A01-8A4A-8FE8FD67EC16}" dt="2024-10-24T13:55:01.281" v="1134" actId="1076"/>
        <pc:sldMkLst>
          <pc:docMk/>
          <pc:sldMk cId="392255207" sldId="276"/>
        </pc:sldMkLst>
        <pc:spChg chg="add mod">
          <ac:chgData name="Debasmita Paul" userId="35f6c6f270ab02b7" providerId="LiveId" clId="{3CCD6679-C83B-4A01-8A4A-8FE8FD67EC16}" dt="2024-10-24T13:55:01.281" v="1134" actId="1076"/>
          <ac:spMkLst>
            <pc:docMk/>
            <pc:sldMk cId="392255207" sldId="276"/>
            <ac:spMk id="7" creationId="{8523C3AF-2BCC-5259-A27F-27D52CBD4CB0}"/>
          </ac:spMkLst>
        </pc:spChg>
        <pc:spChg chg="add mod">
          <ac:chgData name="Debasmita Paul" userId="35f6c6f270ab02b7" providerId="LiveId" clId="{3CCD6679-C83B-4A01-8A4A-8FE8FD67EC16}" dt="2024-10-24T13:54:51.361" v="1131" actId="14100"/>
          <ac:spMkLst>
            <pc:docMk/>
            <pc:sldMk cId="392255207" sldId="276"/>
            <ac:spMk id="9" creationId="{7C3C3B0A-BBAF-573A-E4F9-FEBAEC5BC5B4}"/>
          </ac:spMkLst>
        </pc:spChg>
        <pc:picChg chg="add mod">
          <ac:chgData name="Debasmita Paul" userId="35f6c6f270ab02b7" providerId="LiveId" clId="{3CCD6679-C83B-4A01-8A4A-8FE8FD67EC16}" dt="2024-10-24T13:54:55.409" v="1132" actId="1076"/>
          <ac:picMkLst>
            <pc:docMk/>
            <pc:sldMk cId="392255207" sldId="276"/>
            <ac:picMk id="3" creationId="{0E6D10BB-F4E1-278B-639D-D0765F0DEBD4}"/>
          </ac:picMkLst>
        </pc:picChg>
        <pc:picChg chg="add mod">
          <ac:chgData name="Debasmita Paul" userId="35f6c6f270ab02b7" providerId="LiveId" clId="{3CCD6679-C83B-4A01-8A4A-8FE8FD67EC16}" dt="2024-10-24T13:54:57.613" v="1133" actId="1076"/>
          <ac:picMkLst>
            <pc:docMk/>
            <pc:sldMk cId="392255207" sldId="276"/>
            <ac:picMk id="5" creationId="{D6D34244-4A10-0179-16F9-BC554C1000B8}"/>
          </ac:picMkLst>
        </pc:picChg>
      </pc:sldChg>
      <pc:sldChg chg="addSp delSp modSp new mod">
        <pc:chgData name="Debasmita Paul" userId="35f6c6f270ab02b7" providerId="LiveId" clId="{3CCD6679-C83B-4A01-8A4A-8FE8FD67EC16}" dt="2024-10-24T14:04:49.751" v="1178" actId="1076"/>
        <pc:sldMkLst>
          <pc:docMk/>
          <pc:sldMk cId="415500129" sldId="277"/>
        </pc:sldMkLst>
        <pc:spChg chg="add del mod">
          <ac:chgData name="Debasmita Paul" userId="35f6c6f270ab02b7" providerId="LiveId" clId="{3CCD6679-C83B-4A01-8A4A-8FE8FD67EC16}" dt="2024-10-24T14:01:27.745" v="1149" actId="478"/>
          <ac:spMkLst>
            <pc:docMk/>
            <pc:sldMk cId="415500129" sldId="277"/>
            <ac:spMk id="3" creationId="{4B692852-A561-862D-6EC9-C83841B7E339}"/>
          </ac:spMkLst>
        </pc:spChg>
        <pc:spChg chg="add mod">
          <ac:chgData name="Debasmita Paul" userId="35f6c6f270ab02b7" providerId="LiveId" clId="{3CCD6679-C83B-4A01-8A4A-8FE8FD67EC16}" dt="2024-10-24T14:04:49.751" v="1178" actId="1076"/>
          <ac:spMkLst>
            <pc:docMk/>
            <pc:sldMk cId="415500129" sldId="277"/>
            <ac:spMk id="7" creationId="{12181FAD-04D5-2C6E-33B9-FF0793CD8032}"/>
          </ac:spMkLst>
        </pc:spChg>
        <pc:spChg chg="add mod">
          <ac:chgData name="Debasmita Paul" userId="35f6c6f270ab02b7" providerId="LiveId" clId="{3CCD6679-C83B-4A01-8A4A-8FE8FD67EC16}" dt="2024-10-24T14:03:22.243" v="1168" actId="1076"/>
          <ac:spMkLst>
            <pc:docMk/>
            <pc:sldMk cId="415500129" sldId="277"/>
            <ac:spMk id="9" creationId="{84751730-CF91-3288-3629-9373A33F6D46}"/>
          </ac:spMkLst>
        </pc:spChg>
        <pc:picChg chg="add mod">
          <ac:chgData name="Debasmita Paul" userId="35f6c6f270ab02b7" providerId="LiveId" clId="{3CCD6679-C83B-4A01-8A4A-8FE8FD67EC16}" dt="2024-10-24T14:03:28.806" v="1171" actId="14100"/>
          <ac:picMkLst>
            <pc:docMk/>
            <pc:sldMk cId="415500129" sldId="277"/>
            <ac:picMk id="5" creationId="{084FB418-05EC-95AD-E26F-F39A875A534E}"/>
          </ac:picMkLst>
        </pc:picChg>
      </pc:sldChg>
      <pc:sldChg chg="addSp modSp new mod">
        <pc:chgData name="Debasmita Paul" userId="35f6c6f270ab02b7" providerId="LiveId" clId="{3CCD6679-C83B-4A01-8A4A-8FE8FD67EC16}" dt="2024-11-05T16:44:40.632" v="1435" actId="1076"/>
        <pc:sldMkLst>
          <pc:docMk/>
          <pc:sldMk cId="1857537211" sldId="278"/>
        </pc:sldMkLst>
        <pc:spChg chg="add mod">
          <ac:chgData name="Debasmita Paul" userId="35f6c6f270ab02b7" providerId="LiveId" clId="{3CCD6679-C83B-4A01-8A4A-8FE8FD67EC16}" dt="2024-10-24T14:56:35.853" v="1203" actId="1076"/>
          <ac:spMkLst>
            <pc:docMk/>
            <pc:sldMk cId="1857537211" sldId="278"/>
            <ac:spMk id="3" creationId="{FACA3208-A1D2-F997-5909-47CC55E4DD98}"/>
          </ac:spMkLst>
        </pc:spChg>
        <pc:spChg chg="add mod">
          <ac:chgData name="Debasmita Paul" userId="35f6c6f270ab02b7" providerId="LiveId" clId="{3CCD6679-C83B-4A01-8A4A-8FE8FD67EC16}" dt="2024-10-24T14:58:59.721" v="1227" actId="1076"/>
          <ac:spMkLst>
            <pc:docMk/>
            <pc:sldMk cId="1857537211" sldId="278"/>
            <ac:spMk id="9" creationId="{FCC516DC-00B3-867E-0989-84B6BE6E3304}"/>
          </ac:spMkLst>
        </pc:spChg>
        <pc:picChg chg="add mod">
          <ac:chgData name="Debasmita Paul" userId="35f6c6f270ab02b7" providerId="LiveId" clId="{3CCD6679-C83B-4A01-8A4A-8FE8FD67EC16}" dt="2024-11-05T16:44:38.874" v="1434" actId="1076"/>
          <ac:picMkLst>
            <pc:docMk/>
            <pc:sldMk cId="1857537211" sldId="278"/>
            <ac:picMk id="5" creationId="{A855275C-4275-4C31-A9C2-048E0E6E6BA6}"/>
          </ac:picMkLst>
        </pc:picChg>
        <pc:picChg chg="add mod modCrop">
          <ac:chgData name="Debasmita Paul" userId="35f6c6f270ab02b7" providerId="LiveId" clId="{3CCD6679-C83B-4A01-8A4A-8FE8FD67EC16}" dt="2024-11-05T16:44:40.632" v="1435" actId="1076"/>
          <ac:picMkLst>
            <pc:docMk/>
            <pc:sldMk cId="1857537211" sldId="278"/>
            <ac:picMk id="7" creationId="{BD480DC6-E2D3-0976-D037-7F75AC50489B}"/>
          </ac:picMkLst>
        </pc:picChg>
      </pc:sldChg>
      <pc:sldChg chg="addSp delSp modSp new mod">
        <pc:chgData name="Debasmita Paul" userId="35f6c6f270ab02b7" providerId="LiveId" clId="{3CCD6679-C83B-4A01-8A4A-8FE8FD67EC16}" dt="2024-10-24T15:09:20.927" v="1256" actId="1076"/>
        <pc:sldMkLst>
          <pc:docMk/>
          <pc:sldMk cId="576050155" sldId="279"/>
        </pc:sldMkLst>
        <pc:spChg chg="add del">
          <ac:chgData name="Debasmita Paul" userId="35f6c6f270ab02b7" providerId="LiveId" clId="{3CCD6679-C83B-4A01-8A4A-8FE8FD67EC16}" dt="2024-10-24T14:58:24.581" v="1214" actId="22"/>
          <ac:spMkLst>
            <pc:docMk/>
            <pc:sldMk cId="576050155" sldId="279"/>
            <ac:spMk id="3" creationId="{101508AE-171F-F623-E191-5B4E67A48036}"/>
          </ac:spMkLst>
        </pc:spChg>
        <pc:spChg chg="add mod">
          <ac:chgData name="Debasmita Paul" userId="35f6c6f270ab02b7" providerId="LiveId" clId="{3CCD6679-C83B-4A01-8A4A-8FE8FD67EC16}" dt="2024-10-24T15:07:19.939" v="1242" actId="2711"/>
          <ac:spMkLst>
            <pc:docMk/>
            <pc:sldMk cId="576050155" sldId="279"/>
            <ac:spMk id="7" creationId="{BCB58EC9-09A1-BFED-1617-2FD610FD2F46}"/>
          </ac:spMkLst>
        </pc:spChg>
        <pc:spChg chg="add mod">
          <ac:chgData name="Debasmita Paul" userId="35f6c6f270ab02b7" providerId="LiveId" clId="{3CCD6679-C83B-4A01-8A4A-8FE8FD67EC16}" dt="2024-10-24T15:09:18.123" v="1255" actId="14100"/>
          <ac:spMkLst>
            <pc:docMk/>
            <pc:sldMk cId="576050155" sldId="279"/>
            <ac:spMk id="9" creationId="{DF2BC449-0EAE-6992-AC4D-6ADE56AE4159}"/>
          </ac:spMkLst>
        </pc:spChg>
        <pc:picChg chg="add mod modCrop">
          <ac:chgData name="Debasmita Paul" userId="35f6c6f270ab02b7" providerId="LiveId" clId="{3CCD6679-C83B-4A01-8A4A-8FE8FD67EC16}" dt="2024-10-24T15:09:20.927" v="1256" actId="1076"/>
          <ac:picMkLst>
            <pc:docMk/>
            <pc:sldMk cId="576050155" sldId="279"/>
            <ac:picMk id="5" creationId="{091C02BB-72BC-F2DA-21BF-FB61A6AC5835}"/>
          </ac:picMkLst>
        </pc:picChg>
      </pc:sldChg>
      <pc:sldChg chg="addSp modSp new mod">
        <pc:chgData name="Debasmita Paul" userId="35f6c6f270ab02b7" providerId="LiveId" clId="{3CCD6679-C83B-4A01-8A4A-8FE8FD67EC16}" dt="2024-12-04T06:26:52.674" v="1448" actId="1076"/>
        <pc:sldMkLst>
          <pc:docMk/>
          <pc:sldMk cId="3823978846" sldId="280"/>
        </pc:sldMkLst>
        <pc:spChg chg="add mod">
          <ac:chgData name="Debasmita Paul" userId="35f6c6f270ab02b7" providerId="LiveId" clId="{3CCD6679-C83B-4A01-8A4A-8FE8FD67EC16}" dt="2024-12-04T06:26:52.674" v="1448" actId="1076"/>
          <ac:spMkLst>
            <pc:docMk/>
            <pc:sldMk cId="3823978846" sldId="280"/>
            <ac:spMk id="2" creationId="{2067DA53-E3F4-0B59-822D-33005EC5B83D}"/>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CE0C612-8B6E-4D59-98AA-141A3E8E1C19}" type="datetimeFigureOut">
              <a:rPr lang="en-US" smtClean="0"/>
              <a:t>12/4/2024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94847E36-DAB5-4BCC-9B63-E1406653C09F}" type="slidenum">
              <a:rPr lang="en-US" smtClean="0"/>
              <a:t>‹#›</a:t>
            </a:fld>
            <a:endParaRPr lang="en-US"/>
          </a:p>
        </p:txBody>
      </p:sp>
    </p:spTree>
    <p:extLst>
      <p:ext uri="{BB962C8B-B14F-4D97-AF65-F5344CB8AC3E}">
        <p14:creationId xmlns:p14="http://schemas.microsoft.com/office/powerpoint/2010/main" val="2264205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E0C612-8B6E-4D59-98AA-141A3E8E1C19}"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47E36-DAB5-4BCC-9B63-E1406653C09F}" type="slidenum">
              <a:rPr lang="en-US" smtClean="0"/>
              <a:t>‹#›</a:t>
            </a:fld>
            <a:endParaRPr lang="en-US"/>
          </a:p>
        </p:txBody>
      </p:sp>
    </p:spTree>
    <p:extLst>
      <p:ext uri="{BB962C8B-B14F-4D97-AF65-F5344CB8AC3E}">
        <p14:creationId xmlns:p14="http://schemas.microsoft.com/office/powerpoint/2010/main" val="1882870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E0C612-8B6E-4D59-98AA-141A3E8E1C19}"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47E36-DAB5-4BCC-9B63-E1406653C09F}" type="slidenum">
              <a:rPr lang="en-US" smtClean="0"/>
              <a:t>‹#›</a:t>
            </a:fld>
            <a:endParaRPr lang="en-US"/>
          </a:p>
        </p:txBody>
      </p:sp>
    </p:spTree>
    <p:extLst>
      <p:ext uri="{BB962C8B-B14F-4D97-AF65-F5344CB8AC3E}">
        <p14:creationId xmlns:p14="http://schemas.microsoft.com/office/powerpoint/2010/main" val="3855346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E0C612-8B6E-4D59-98AA-141A3E8E1C19}"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47E36-DAB5-4BCC-9B63-E1406653C09F}"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14921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E0C612-8B6E-4D59-98AA-141A3E8E1C19}"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47E36-DAB5-4BCC-9B63-E1406653C09F}" type="slidenum">
              <a:rPr lang="en-US" smtClean="0"/>
              <a:t>‹#›</a:t>
            </a:fld>
            <a:endParaRPr lang="en-US"/>
          </a:p>
        </p:txBody>
      </p:sp>
    </p:spTree>
    <p:extLst>
      <p:ext uri="{BB962C8B-B14F-4D97-AF65-F5344CB8AC3E}">
        <p14:creationId xmlns:p14="http://schemas.microsoft.com/office/powerpoint/2010/main" val="4167747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CE0C612-8B6E-4D59-98AA-141A3E8E1C19}" type="datetimeFigureOut">
              <a:rPr lang="en-US" smtClean="0"/>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847E36-DAB5-4BCC-9B63-E1406653C09F}" type="slidenum">
              <a:rPr lang="en-US" smtClean="0"/>
              <a:t>‹#›</a:t>
            </a:fld>
            <a:endParaRPr lang="en-US"/>
          </a:p>
        </p:txBody>
      </p:sp>
    </p:spTree>
    <p:extLst>
      <p:ext uri="{BB962C8B-B14F-4D97-AF65-F5344CB8AC3E}">
        <p14:creationId xmlns:p14="http://schemas.microsoft.com/office/powerpoint/2010/main" val="2192048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CE0C612-8B6E-4D59-98AA-141A3E8E1C19}" type="datetimeFigureOut">
              <a:rPr lang="en-US" smtClean="0"/>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847E36-DAB5-4BCC-9B63-E1406653C09F}" type="slidenum">
              <a:rPr lang="en-US" smtClean="0"/>
              <a:t>‹#›</a:t>
            </a:fld>
            <a:endParaRPr lang="en-US"/>
          </a:p>
        </p:txBody>
      </p:sp>
    </p:spTree>
    <p:extLst>
      <p:ext uri="{BB962C8B-B14F-4D97-AF65-F5344CB8AC3E}">
        <p14:creationId xmlns:p14="http://schemas.microsoft.com/office/powerpoint/2010/main" val="3842112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E0C612-8B6E-4D59-98AA-141A3E8E1C19}"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47E36-DAB5-4BCC-9B63-E1406653C09F}" type="slidenum">
              <a:rPr lang="en-US" smtClean="0"/>
              <a:t>‹#›</a:t>
            </a:fld>
            <a:endParaRPr lang="en-US"/>
          </a:p>
        </p:txBody>
      </p:sp>
    </p:spTree>
    <p:extLst>
      <p:ext uri="{BB962C8B-B14F-4D97-AF65-F5344CB8AC3E}">
        <p14:creationId xmlns:p14="http://schemas.microsoft.com/office/powerpoint/2010/main" val="4137740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E0C612-8B6E-4D59-98AA-141A3E8E1C19}"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47E36-DAB5-4BCC-9B63-E1406653C09F}" type="slidenum">
              <a:rPr lang="en-US" smtClean="0"/>
              <a:t>‹#›</a:t>
            </a:fld>
            <a:endParaRPr lang="en-US"/>
          </a:p>
        </p:txBody>
      </p:sp>
    </p:spTree>
    <p:extLst>
      <p:ext uri="{BB962C8B-B14F-4D97-AF65-F5344CB8AC3E}">
        <p14:creationId xmlns:p14="http://schemas.microsoft.com/office/powerpoint/2010/main" val="1496293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E0C612-8B6E-4D59-98AA-141A3E8E1C19}"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47E36-DAB5-4BCC-9B63-E1406653C09F}" type="slidenum">
              <a:rPr lang="en-US" smtClean="0"/>
              <a:t>‹#›</a:t>
            </a:fld>
            <a:endParaRPr lang="en-US"/>
          </a:p>
        </p:txBody>
      </p:sp>
    </p:spTree>
    <p:extLst>
      <p:ext uri="{BB962C8B-B14F-4D97-AF65-F5344CB8AC3E}">
        <p14:creationId xmlns:p14="http://schemas.microsoft.com/office/powerpoint/2010/main" val="901693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E0C612-8B6E-4D59-98AA-141A3E8E1C19}"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47E36-DAB5-4BCC-9B63-E1406653C09F}" type="slidenum">
              <a:rPr lang="en-US" smtClean="0"/>
              <a:t>‹#›</a:t>
            </a:fld>
            <a:endParaRPr lang="en-US"/>
          </a:p>
        </p:txBody>
      </p:sp>
    </p:spTree>
    <p:extLst>
      <p:ext uri="{BB962C8B-B14F-4D97-AF65-F5344CB8AC3E}">
        <p14:creationId xmlns:p14="http://schemas.microsoft.com/office/powerpoint/2010/main" val="2379067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E0C612-8B6E-4D59-98AA-141A3E8E1C19}"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47E36-DAB5-4BCC-9B63-E1406653C09F}" type="slidenum">
              <a:rPr lang="en-US" smtClean="0"/>
              <a:t>‹#›</a:t>
            </a:fld>
            <a:endParaRPr lang="en-US"/>
          </a:p>
        </p:txBody>
      </p:sp>
    </p:spTree>
    <p:extLst>
      <p:ext uri="{BB962C8B-B14F-4D97-AF65-F5344CB8AC3E}">
        <p14:creationId xmlns:p14="http://schemas.microsoft.com/office/powerpoint/2010/main" val="3411881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E0C612-8B6E-4D59-98AA-141A3E8E1C19}" type="datetimeFigureOut">
              <a:rPr lang="en-US" smtClean="0"/>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847E36-DAB5-4BCC-9B63-E1406653C09F}" type="slidenum">
              <a:rPr lang="en-US" smtClean="0"/>
              <a:t>‹#›</a:t>
            </a:fld>
            <a:endParaRPr lang="en-US"/>
          </a:p>
        </p:txBody>
      </p:sp>
    </p:spTree>
    <p:extLst>
      <p:ext uri="{BB962C8B-B14F-4D97-AF65-F5344CB8AC3E}">
        <p14:creationId xmlns:p14="http://schemas.microsoft.com/office/powerpoint/2010/main" val="4219811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E0C612-8B6E-4D59-98AA-141A3E8E1C19}" type="datetimeFigureOut">
              <a:rPr lang="en-US" smtClean="0"/>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847E36-DAB5-4BCC-9B63-E1406653C09F}" type="slidenum">
              <a:rPr lang="en-US" smtClean="0"/>
              <a:t>‹#›</a:t>
            </a:fld>
            <a:endParaRPr lang="en-US"/>
          </a:p>
        </p:txBody>
      </p:sp>
    </p:spTree>
    <p:extLst>
      <p:ext uri="{BB962C8B-B14F-4D97-AF65-F5344CB8AC3E}">
        <p14:creationId xmlns:p14="http://schemas.microsoft.com/office/powerpoint/2010/main" val="1229668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E0C612-8B6E-4D59-98AA-141A3E8E1C19}" type="datetimeFigureOut">
              <a:rPr lang="en-US" smtClean="0"/>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847E36-DAB5-4BCC-9B63-E1406653C09F}" type="slidenum">
              <a:rPr lang="en-US" smtClean="0"/>
              <a:t>‹#›</a:t>
            </a:fld>
            <a:endParaRPr lang="en-US"/>
          </a:p>
        </p:txBody>
      </p:sp>
    </p:spTree>
    <p:extLst>
      <p:ext uri="{BB962C8B-B14F-4D97-AF65-F5344CB8AC3E}">
        <p14:creationId xmlns:p14="http://schemas.microsoft.com/office/powerpoint/2010/main" val="575383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E0C612-8B6E-4D59-98AA-141A3E8E1C19}"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47E36-DAB5-4BCC-9B63-E1406653C09F}" type="slidenum">
              <a:rPr lang="en-US" smtClean="0"/>
              <a:t>‹#›</a:t>
            </a:fld>
            <a:endParaRPr lang="en-US"/>
          </a:p>
        </p:txBody>
      </p:sp>
    </p:spTree>
    <p:extLst>
      <p:ext uri="{BB962C8B-B14F-4D97-AF65-F5344CB8AC3E}">
        <p14:creationId xmlns:p14="http://schemas.microsoft.com/office/powerpoint/2010/main" val="351437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E0C612-8B6E-4D59-98AA-141A3E8E1C19}"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47E36-DAB5-4BCC-9B63-E1406653C09F}" type="slidenum">
              <a:rPr lang="en-US" smtClean="0"/>
              <a:t>‹#›</a:t>
            </a:fld>
            <a:endParaRPr lang="en-US"/>
          </a:p>
        </p:txBody>
      </p:sp>
    </p:spTree>
    <p:extLst>
      <p:ext uri="{BB962C8B-B14F-4D97-AF65-F5344CB8AC3E}">
        <p14:creationId xmlns:p14="http://schemas.microsoft.com/office/powerpoint/2010/main" val="3292177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CE0C612-8B6E-4D59-98AA-141A3E8E1C19}" type="datetimeFigureOut">
              <a:rPr lang="en-US" smtClean="0"/>
              <a:t>12/4/2024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4847E36-DAB5-4BCC-9B63-E1406653C09F}" type="slidenum">
              <a:rPr lang="en-US" smtClean="0"/>
              <a:t>‹#›</a:t>
            </a:fld>
            <a:endParaRPr lang="en-US"/>
          </a:p>
        </p:txBody>
      </p:sp>
    </p:spTree>
    <p:extLst>
      <p:ext uri="{BB962C8B-B14F-4D97-AF65-F5344CB8AC3E}">
        <p14:creationId xmlns:p14="http://schemas.microsoft.com/office/powerpoint/2010/main" val="1960006871"/>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3FF63C-9DD2-0C21-B184-F74B486344CB}"/>
              </a:ext>
            </a:extLst>
          </p:cNvPr>
          <p:cNvPicPr>
            <a:picLocks noChangeAspect="1"/>
          </p:cNvPicPr>
          <p:nvPr/>
        </p:nvPicPr>
        <p:blipFill>
          <a:blip r:embed="rId2"/>
          <a:stretch>
            <a:fillRect/>
          </a:stretch>
        </p:blipFill>
        <p:spPr>
          <a:xfrm>
            <a:off x="1192763" y="551949"/>
            <a:ext cx="9806473" cy="5135258"/>
          </a:xfrm>
          <a:prstGeom prst="rect">
            <a:avLst/>
          </a:prstGeom>
        </p:spPr>
      </p:pic>
      <p:sp>
        <p:nvSpPr>
          <p:cNvPr id="5" name="TextBox 4">
            <a:extLst>
              <a:ext uri="{FF2B5EF4-FFF2-40B4-BE49-F238E27FC236}">
                <a16:creationId xmlns:a16="http://schemas.microsoft.com/office/drawing/2014/main" id="{4A36C748-99D4-21F8-FFA6-6920294A8FE7}"/>
              </a:ext>
            </a:extLst>
          </p:cNvPr>
          <p:cNvSpPr txBox="1"/>
          <p:nvPr/>
        </p:nvSpPr>
        <p:spPr>
          <a:xfrm>
            <a:off x="2696546" y="5934670"/>
            <a:ext cx="6988629" cy="923330"/>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latin typeface="Algerian" panose="04020705040A02060702" pitchFamily="82" charset="0"/>
              </a:rPr>
              <a:t>CREDIT RISK Data(Python LOGISTIC Regression Model)</a:t>
            </a:r>
          </a:p>
          <a:p>
            <a:r>
              <a:rPr lang="en-US" b="1" dirty="0">
                <a:effectLst>
                  <a:outerShdw blurRad="38100" dist="38100" dir="2700000" algn="tl">
                    <a:srgbClr val="000000">
                      <a:alpha val="43137"/>
                    </a:srgbClr>
                  </a:outerShdw>
                </a:effectLst>
                <a:latin typeface="Algerian" panose="04020705040A02060702" pitchFamily="82" charset="0"/>
              </a:rPr>
              <a:t>A Project by Debasmita Paul</a:t>
            </a:r>
          </a:p>
          <a:p>
            <a:endParaRPr lang="en-US" dirty="0"/>
          </a:p>
        </p:txBody>
      </p:sp>
    </p:spTree>
    <p:extLst>
      <p:ext uri="{BB962C8B-B14F-4D97-AF65-F5344CB8AC3E}">
        <p14:creationId xmlns:p14="http://schemas.microsoft.com/office/powerpoint/2010/main" val="2398635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2C004D-63F5-3D28-38D7-13BA37B7674F}"/>
              </a:ext>
            </a:extLst>
          </p:cNvPr>
          <p:cNvSpPr txBox="1"/>
          <p:nvPr/>
        </p:nvSpPr>
        <p:spPr>
          <a:xfrm>
            <a:off x="874745" y="1731598"/>
            <a:ext cx="3146749" cy="3785652"/>
          </a:xfrm>
          <a:prstGeom prst="rect">
            <a:avLst/>
          </a:prstGeom>
          <a:noFill/>
        </p:spPr>
        <p:txBody>
          <a:bodyPr wrap="square">
            <a:spAutoFit/>
          </a:bodyPr>
          <a:lstStyle/>
          <a:p>
            <a:r>
              <a:rPr lang="en-US" sz="2000" dirty="0">
                <a:latin typeface="Baskerville Old Face" panose="02020602080505020303" pitchFamily="18" charset="0"/>
              </a:rPr>
              <a:t>The bar chart analysis shows that all categorical variables have a well-distributed range of values, making them suitable for further analysis. Key predictors like 'checkingstatus1', 'history3', and 'purpose4' exhibit diverse frequency distributions, which will enhance the model's ability to identify patterns.</a:t>
            </a:r>
          </a:p>
        </p:txBody>
      </p:sp>
      <p:sp>
        <p:nvSpPr>
          <p:cNvPr id="5" name="TextBox 4">
            <a:extLst>
              <a:ext uri="{FF2B5EF4-FFF2-40B4-BE49-F238E27FC236}">
                <a16:creationId xmlns:a16="http://schemas.microsoft.com/office/drawing/2014/main" id="{E4198D0B-489C-11C8-AA14-1162B9EA5EFC}"/>
              </a:ext>
            </a:extLst>
          </p:cNvPr>
          <p:cNvSpPr txBox="1"/>
          <p:nvPr/>
        </p:nvSpPr>
        <p:spPr>
          <a:xfrm>
            <a:off x="379445" y="587922"/>
            <a:ext cx="4415713" cy="584775"/>
          </a:xfrm>
          <a:prstGeom prst="rect">
            <a:avLst/>
          </a:prstGeom>
          <a:noFill/>
        </p:spPr>
        <p:txBody>
          <a:bodyPr wrap="square">
            <a:spAutoFit/>
          </a:bodyPr>
          <a:lstStyle/>
          <a:p>
            <a:r>
              <a:rPr lang="en-US" sz="3200" b="1" cap="none" dirty="0">
                <a:effectLst>
                  <a:outerShdw blurRad="38100" dist="38100" dir="2700000" algn="tl">
                    <a:srgbClr val="000000">
                      <a:alpha val="43137"/>
                    </a:srgbClr>
                  </a:outerShdw>
                </a:effectLst>
                <a:latin typeface="Baskerville Old Face" panose="02020602080505020303" pitchFamily="18" charset="0"/>
              </a:rPr>
              <a:t>Bar Charts Interpretation</a:t>
            </a:r>
            <a:endParaRPr lang="en-US" sz="3200" dirty="0"/>
          </a:p>
        </p:txBody>
      </p:sp>
      <p:pic>
        <p:nvPicPr>
          <p:cNvPr id="6" name="Picture 5">
            <a:extLst>
              <a:ext uri="{FF2B5EF4-FFF2-40B4-BE49-F238E27FC236}">
                <a16:creationId xmlns:a16="http://schemas.microsoft.com/office/drawing/2014/main" id="{52540CBF-437D-FDE8-CCFD-E7E09E031E03}"/>
              </a:ext>
            </a:extLst>
          </p:cNvPr>
          <p:cNvPicPr>
            <a:picLocks noChangeAspect="1"/>
          </p:cNvPicPr>
          <p:nvPr/>
        </p:nvPicPr>
        <p:blipFill>
          <a:blip r:embed="rId2"/>
          <a:srcRect l="2043"/>
          <a:stretch/>
        </p:blipFill>
        <p:spPr>
          <a:xfrm>
            <a:off x="4505131" y="1172697"/>
            <a:ext cx="7307424" cy="1756780"/>
          </a:xfrm>
          <a:prstGeom prst="rect">
            <a:avLst/>
          </a:prstGeom>
        </p:spPr>
      </p:pic>
      <p:pic>
        <p:nvPicPr>
          <p:cNvPr id="7" name="Picture 6">
            <a:extLst>
              <a:ext uri="{FF2B5EF4-FFF2-40B4-BE49-F238E27FC236}">
                <a16:creationId xmlns:a16="http://schemas.microsoft.com/office/drawing/2014/main" id="{E613AE46-5876-1AB8-DA10-46E759CDB5CE}"/>
              </a:ext>
            </a:extLst>
          </p:cNvPr>
          <p:cNvPicPr>
            <a:picLocks noChangeAspect="1"/>
          </p:cNvPicPr>
          <p:nvPr/>
        </p:nvPicPr>
        <p:blipFill>
          <a:blip r:embed="rId3"/>
          <a:srcRect l="3559" t="8787"/>
          <a:stretch/>
        </p:blipFill>
        <p:spPr>
          <a:xfrm>
            <a:off x="4505131" y="2929477"/>
            <a:ext cx="7307424" cy="1866888"/>
          </a:xfrm>
          <a:prstGeom prst="rect">
            <a:avLst/>
          </a:prstGeom>
        </p:spPr>
      </p:pic>
      <p:pic>
        <p:nvPicPr>
          <p:cNvPr id="8" name="Picture 7">
            <a:extLst>
              <a:ext uri="{FF2B5EF4-FFF2-40B4-BE49-F238E27FC236}">
                <a16:creationId xmlns:a16="http://schemas.microsoft.com/office/drawing/2014/main" id="{D3651E4F-52A2-AE98-6ED0-D7CDE3579A53}"/>
              </a:ext>
            </a:extLst>
          </p:cNvPr>
          <p:cNvPicPr>
            <a:picLocks noChangeAspect="1"/>
          </p:cNvPicPr>
          <p:nvPr/>
        </p:nvPicPr>
        <p:blipFill>
          <a:blip r:embed="rId4"/>
          <a:srcRect l="5031" t="22913" b="6048"/>
          <a:stretch/>
        </p:blipFill>
        <p:spPr>
          <a:xfrm>
            <a:off x="4505131" y="4796365"/>
            <a:ext cx="7307424" cy="1772584"/>
          </a:xfrm>
          <a:prstGeom prst="rect">
            <a:avLst/>
          </a:prstGeom>
        </p:spPr>
      </p:pic>
    </p:spTree>
    <p:extLst>
      <p:ext uri="{BB962C8B-B14F-4D97-AF65-F5344CB8AC3E}">
        <p14:creationId xmlns:p14="http://schemas.microsoft.com/office/powerpoint/2010/main" val="750344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BFB689-B5C2-19EE-D13A-1D24DBF7773B}"/>
              </a:ext>
            </a:extLst>
          </p:cNvPr>
          <p:cNvSpPr txBox="1"/>
          <p:nvPr/>
        </p:nvSpPr>
        <p:spPr>
          <a:xfrm>
            <a:off x="706796" y="2372114"/>
            <a:ext cx="3482651" cy="3170099"/>
          </a:xfrm>
          <a:prstGeom prst="rect">
            <a:avLst/>
          </a:prstGeom>
          <a:noFill/>
        </p:spPr>
        <p:txBody>
          <a:bodyPr wrap="square">
            <a:spAutoFit/>
          </a:bodyPr>
          <a:lstStyle/>
          <a:p>
            <a:r>
              <a:rPr lang="en-US" sz="2000" dirty="0">
                <a:latin typeface="Baskerville Old Face" panose="02020602080505020303" pitchFamily="18" charset="0"/>
              </a:rPr>
              <a:t>The histogram analysis reveals that duration2 and amount5 contain outliers beyond 70 and 17,500, respectively, requiring treatment before further analysis. In contrast, installment8 and age13 show well-distributed values, making them suitable for modeling without additional adjustments.</a:t>
            </a:r>
          </a:p>
        </p:txBody>
      </p:sp>
      <p:sp>
        <p:nvSpPr>
          <p:cNvPr id="5" name="TextBox 4">
            <a:extLst>
              <a:ext uri="{FF2B5EF4-FFF2-40B4-BE49-F238E27FC236}">
                <a16:creationId xmlns:a16="http://schemas.microsoft.com/office/drawing/2014/main" id="{C1C055B4-6D04-2281-283E-210B9FA8E02B}"/>
              </a:ext>
            </a:extLst>
          </p:cNvPr>
          <p:cNvSpPr txBox="1"/>
          <p:nvPr/>
        </p:nvSpPr>
        <p:spPr>
          <a:xfrm>
            <a:off x="622820" y="1210012"/>
            <a:ext cx="4322405"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Histogram Interpretation</a:t>
            </a:r>
            <a:endParaRPr lang="en-US" sz="3200" dirty="0">
              <a:latin typeface="Baskerville Old Face" panose="02020602080505020303" pitchFamily="18" charset="0"/>
            </a:endParaRPr>
          </a:p>
        </p:txBody>
      </p:sp>
      <p:pic>
        <p:nvPicPr>
          <p:cNvPr id="6" name="Picture 5">
            <a:extLst>
              <a:ext uri="{FF2B5EF4-FFF2-40B4-BE49-F238E27FC236}">
                <a16:creationId xmlns:a16="http://schemas.microsoft.com/office/drawing/2014/main" id="{62601F47-BC51-8B7B-BB21-DE2EE92BBC57}"/>
              </a:ext>
            </a:extLst>
          </p:cNvPr>
          <p:cNvPicPr>
            <a:picLocks noChangeAspect="1"/>
          </p:cNvPicPr>
          <p:nvPr/>
        </p:nvPicPr>
        <p:blipFill>
          <a:blip r:embed="rId2"/>
          <a:srcRect l="3593" t="37689"/>
          <a:stretch/>
        </p:blipFill>
        <p:spPr>
          <a:xfrm>
            <a:off x="4674636" y="1868261"/>
            <a:ext cx="7025951" cy="4420572"/>
          </a:xfrm>
          <a:prstGeom prst="rect">
            <a:avLst/>
          </a:prstGeom>
        </p:spPr>
      </p:pic>
    </p:spTree>
    <p:extLst>
      <p:ext uri="{BB962C8B-B14F-4D97-AF65-F5344CB8AC3E}">
        <p14:creationId xmlns:p14="http://schemas.microsoft.com/office/powerpoint/2010/main" val="2003857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C112B8-0F76-3259-411F-C249E3E2026C}"/>
              </a:ext>
            </a:extLst>
          </p:cNvPr>
          <p:cNvSpPr txBox="1"/>
          <p:nvPr/>
        </p:nvSpPr>
        <p:spPr>
          <a:xfrm>
            <a:off x="557504" y="1649943"/>
            <a:ext cx="3435998" cy="4093428"/>
          </a:xfrm>
          <a:prstGeom prst="rect">
            <a:avLst/>
          </a:prstGeom>
          <a:noFill/>
        </p:spPr>
        <p:txBody>
          <a:bodyPr wrap="square">
            <a:spAutoFit/>
          </a:bodyPr>
          <a:lstStyle/>
          <a:p>
            <a:r>
              <a:rPr lang="en-US" sz="2000" dirty="0">
                <a:latin typeface="Baskerville Old Face" panose="02020602080505020303" pitchFamily="18" charset="0"/>
              </a:rPr>
              <a:t>Outliers in the </a:t>
            </a:r>
            <a:r>
              <a:rPr lang="en-US" sz="2000" i="1" dirty="0">
                <a:latin typeface="Baskerville Old Face" panose="02020602080505020303" pitchFamily="18" charset="0"/>
              </a:rPr>
              <a:t>duration2</a:t>
            </a:r>
            <a:r>
              <a:rPr lang="en-US" sz="2000" dirty="0">
                <a:latin typeface="Baskerville Old Face" panose="02020602080505020303" pitchFamily="18" charset="0"/>
              </a:rPr>
              <a:t> variable are replaced with the nearest logical value of 60 for values above 70, while </a:t>
            </a:r>
            <a:r>
              <a:rPr lang="en-US" sz="2000" i="1" dirty="0">
                <a:latin typeface="Baskerville Old Face" panose="02020602080505020303" pitchFamily="18" charset="0"/>
              </a:rPr>
              <a:t>amount5</a:t>
            </a:r>
            <a:r>
              <a:rPr lang="en-US" sz="2000" dirty="0">
                <a:latin typeface="Baskerville Old Face" panose="02020602080505020303" pitchFamily="18" charset="0"/>
              </a:rPr>
              <a:t> outliers are substituted with 15,945 for values exceeding 17,500. Post-treatment analysis indicates an improved distribution, characterized by a thick tail that suggests a sufficient density of values, making the data suitable for further modeling.</a:t>
            </a:r>
          </a:p>
        </p:txBody>
      </p:sp>
      <p:sp>
        <p:nvSpPr>
          <p:cNvPr id="5" name="TextBox 4">
            <a:extLst>
              <a:ext uri="{FF2B5EF4-FFF2-40B4-BE49-F238E27FC236}">
                <a16:creationId xmlns:a16="http://schemas.microsoft.com/office/drawing/2014/main" id="{2F2955D8-4D50-5244-1FF3-E64B699AB0C1}"/>
              </a:ext>
            </a:extLst>
          </p:cNvPr>
          <p:cNvSpPr txBox="1"/>
          <p:nvPr/>
        </p:nvSpPr>
        <p:spPr>
          <a:xfrm>
            <a:off x="557504" y="529854"/>
            <a:ext cx="5675344"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Outlier Detection and Treatment</a:t>
            </a:r>
          </a:p>
        </p:txBody>
      </p:sp>
      <p:pic>
        <p:nvPicPr>
          <p:cNvPr id="6" name="Picture 5">
            <a:extLst>
              <a:ext uri="{FF2B5EF4-FFF2-40B4-BE49-F238E27FC236}">
                <a16:creationId xmlns:a16="http://schemas.microsoft.com/office/drawing/2014/main" id="{2DB943FD-5872-67A0-10A4-0DAF58458B6B}"/>
              </a:ext>
            </a:extLst>
          </p:cNvPr>
          <p:cNvPicPr>
            <a:picLocks noChangeAspect="1"/>
          </p:cNvPicPr>
          <p:nvPr/>
        </p:nvPicPr>
        <p:blipFill>
          <a:blip r:embed="rId2"/>
          <a:stretch>
            <a:fillRect/>
          </a:stretch>
        </p:blipFill>
        <p:spPr>
          <a:xfrm>
            <a:off x="4330430" y="1216025"/>
            <a:ext cx="3531139" cy="2378701"/>
          </a:xfrm>
          <a:prstGeom prst="rect">
            <a:avLst/>
          </a:prstGeom>
        </p:spPr>
      </p:pic>
      <p:pic>
        <p:nvPicPr>
          <p:cNvPr id="7" name="Picture 6">
            <a:extLst>
              <a:ext uri="{FF2B5EF4-FFF2-40B4-BE49-F238E27FC236}">
                <a16:creationId xmlns:a16="http://schemas.microsoft.com/office/drawing/2014/main" id="{4B5F1D71-6968-8F6C-0753-7E92C82327CE}"/>
              </a:ext>
            </a:extLst>
          </p:cNvPr>
          <p:cNvPicPr>
            <a:picLocks noChangeAspect="1"/>
          </p:cNvPicPr>
          <p:nvPr/>
        </p:nvPicPr>
        <p:blipFill>
          <a:blip r:embed="rId3"/>
          <a:stretch>
            <a:fillRect/>
          </a:stretch>
        </p:blipFill>
        <p:spPr>
          <a:xfrm>
            <a:off x="7841844" y="1216027"/>
            <a:ext cx="4163916" cy="2378700"/>
          </a:xfrm>
          <a:prstGeom prst="rect">
            <a:avLst/>
          </a:prstGeom>
        </p:spPr>
      </p:pic>
      <p:pic>
        <p:nvPicPr>
          <p:cNvPr id="8" name="Picture 7">
            <a:extLst>
              <a:ext uri="{FF2B5EF4-FFF2-40B4-BE49-F238E27FC236}">
                <a16:creationId xmlns:a16="http://schemas.microsoft.com/office/drawing/2014/main" id="{32434F13-7EB8-FC8B-10AA-13C00F4B54D6}"/>
              </a:ext>
            </a:extLst>
          </p:cNvPr>
          <p:cNvPicPr>
            <a:picLocks noChangeAspect="1"/>
          </p:cNvPicPr>
          <p:nvPr/>
        </p:nvPicPr>
        <p:blipFill>
          <a:blip r:embed="rId4"/>
          <a:srcRect l="3166" r="-1"/>
          <a:stretch/>
        </p:blipFill>
        <p:spPr>
          <a:xfrm>
            <a:off x="4330430" y="3594726"/>
            <a:ext cx="7675330" cy="2975452"/>
          </a:xfrm>
          <a:prstGeom prst="rect">
            <a:avLst/>
          </a:prstGeom>
        </p:spPr>
      </p:pic>
    </p:spTree>
    <p:extLst>
      <p:ext uri="{BB962C8B-B14F-4D97-AF65-F5344CB8AC3E}">
        <p14:creationId xmlns:p14="http://schemas.microsoft.com/office/powerpoint/2010/main" val="3113825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AEE935-7F69-B4E2-AB7C-C2702F73E7BB}"/>
              </a:ext>
            </a:extLst>
          </p:cNvPr>
          <p:cNvPicPr>
            <a:picLocks noChangeAspect="1"/>
          </p:cNvPicPr>
          <p:nvPr/>
        </p:nvPicPr>
        <p:blipFill>
          <a:blip r:embed="rId2"/>
          <a:srcRect l="10753" t="19672" r="50909" b="911"/>
          <a:stretch/>
        </p:blipFill>
        <p:spPr>
          <a:xfrm>
            <a:off x="6587412" y="1800808"/>
            <a:ext cx="2341984" cy="4068148"/>
          </a:xfrm>
          <a:prstGeom prst="rect">
            <a:avLst/>
          </a:prstGeom>
        </p:spPr>
      </p:pic>
      <p:sp>
        <p:nvSpPr>
          <p:cNvPr id="4" name="TextBox 3">
            <a:extLst>
              <a:ext uri="{FF2B5EF4-FFF2-40B4-BE49-F238E27FC236}">
                <a16:creationId xmlns:a16="http://schemas.microsoft.com/office/drawing/2014/main" id="{EB59C8F9-DBBD-466E-E3E7-FCE758AE85E7}"/>
              </a:ext>
            </a:extLst>
          </p:cNvPr>
          <p:cNvSpPr txBox="1"/>
          <p:nvPr/>
        </p:nvSpPr>
        <p:spPr>
          <a:xfrm>
            <a:off x="454869" y="553558"/>
            <a:ext cx="7373516"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Missing Values Treatment and Imputation</a:t>
            </a:r>
          </a:p>
        </p:txBody>
      </p:sp>
      <p:sp>
        <p:nvSpPr>
          <p:cNvPr id="6" name="TextBox 5">
            <a:extLst>
              <a:ext uri="{FF2B5EF4-FFF2-40B4-BE49-F238E27FC236}">
                <a16:creationId xmlns:a16="http://schemas.microsoft.com/office/drawing/2014/main" id="{C1B068D2-2C33-CDD2-97EE-6D9F7645C120}"/>
              </a:ext>
            </a:extLst>
          </p:cNvPr>
          <p:cNvSpPr txBox="1"/>
          <p:nvPr/>
        </p:nvSpPr>
        <p:spPr>
          <a:xfrm>
            <a:off x="1070689" y="2399628"/>
            <a:ext cx="3594618" cy="2246769"/>
          </a:xfrm>
          <a:prstGeom prst="rect">
            <a:avLst/>
          </a:prstGeom>
          <a:noFill/>
        </p:spPr>
        <p:txBody>
          <a:bodyPr wrap="square">
            <a:spAutoFit/>
          </a:bodyPr>
          <a:lstStyle/>
          <a:p>
            <a:r>
              <a:rPr lang="en-US" sz="2000" dirty="0">
                <a:latin typeface="Baskerville Old Face" panose="02020602080505020303" pitchFamily="18" charset="0"/>
              </a:rPr>
              <a:t>The analysis of missing values reveals that all columns in the </a:t>
            </a:r>
            <a:r>
              <a:rPr lang="en-US" sz="2000" dirty="0" err="1">
                <a:latin typeface="Baskerville Old Face" panose="02020602080505020303" pitchFamily="18" charset="0"/>
              </a:rPr>
              <a:t>CreditRiskData</a:t>
            </a:r>
            <a:r>
              <a:rPr lang="en-US" sz="2000" dirty="0">
                <a:latin typeface="Baskerville Old Face" panose="02020602080505020303" pitchFamily="18" charset="0"/>
              </a:rPr>
              <a:t> dataset are complete, with no missing entries present. This ensures the integrity of the dataset for subsequent analysis and modeling efforts.</a:t>
            </a:r>
          </a:p>
        </p:txBody>
      </p:sp>
    </p:spTree>
    <p:extLst>
      <p:ext uri="{BB962C8B-B14F-4D97-AF65-F5344CB8AC3E}">
        <p14:creationId xmlns:p14="http://schemas.microsoft.com/office/powerpoint/2010/main" val="4004064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A08B79-6CED-C1E9-4BD9-65A44F193E70}"/>
              </a:ext>
            </a:extLst>
          </p:cNvPr>
          <p:cNvPicPr>
            <a:picLocks noChangeAspect="1"/>
          </p:cNvPicPr>
          <p:nvPr/>
        </p:nvPicPr>
        <p:blipFill>
          <a:blip r:embed="rId2"/>
          <a:srcRect l="5081" t="42568"/>
          <a:stretch/>
        </p:blipFill>
        <p:spPr>
          <a:xfrm>
            <a:off x="4376057" y="2267339"/>
            <a:ext cx="7389846" cy="3326363"/>
          </a:xfrm>
          <a:prstGeom prst="rect">
            <a:avLst/>
          </a:prstGeom>
        </p:spPr>
      </p:pic>
      <p:sp>
        <p:nvSpPr>
          <p:cNvPr id="4" name="TextBox 3">
            <a:extLst>
              <a:ext uri="{FF2B5EF4-FFF2-40B4-BE49-F238E27FC236}">
                <a16:creationId xmlns:a16="http://schemas.microsoft.com/office/drawing/2014/main" id="{C656C57A-8753-6FD9-6D29-AD8782403004}"/>
              </a:ext>
            </a:extLst>
          </p:cNvPr>
          <p:cNvSpPr txBox="1"/>
          <p:nvPr/>
        </p:nvSpPr>
        <p:spPr>
          <a:xfrm>
            <a:off x="520183" y="827705"/>
            <a:ext cx="7858708"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Box Plot Interpretation and ANOVA Analysis</a:t>
            </a:r>
          </a:p>
        </p:txBody>
      </p:sp>
      <p:sp>
        <p:nvSpPr>
          <p:cNvPr id="6" name="TextBox 5">
            <a:extLst>
              <a:ext uri="{FF2B5EF4-FFF2-40B4-BE49-F238E27FC236}">
                <a16:creationId xmlns:a16="http://schemas.microsoft.com/office/drawing/2014/main" id="{87252F87-FD90-5FA7-4A59-90EC8DE89DE1}"/>
              </a:ext>
            </a:extLst>
          </p:cNvPr>
          <p:cNvSpPr txBox="1"/>
          <p:nvPr/>
        </p:nvSpPr>
        <p:spPr>
          <a:xfrm>
            <a:off x="641479" y="2136710"/>
            <a:ext cx="3529304" cy="3785652"/>
          </a:xfrm>
          <a:prstGeom prst="rect">
            <a:avLst/>
          </a:prstGeom>
          <a:noFill/>
        </p:spPr>
        <p:txBody>
          <a:bodyPr wrap="square">
            <a:spAutoFit/>
          </a:bodyPr>
          <a:lstStyle/>
          <a:p>
            <a:r>
              <a:rPr lang="en-US" sz="2000" dirty="0">
                <a:latin typeface="Baskerville Old Face" panose="02020602080505020303" pitchFamily="18" charset="0"/>
              </a:rPr>
              <a:t>Box plots were generated to explore the relationship between the categorical target variable </a:t>
            </a:r>
            <a:r>
              <a:rPr lang="en-US" sz="2000" i="1" dirty="0" err="1">
                <a:latin typeface="Baskerville Old Face" panose="02020602080505020303" pitchFamily="18" charset="0"/>
              </a:rPr>
              <a:t>GoodCredit</a:t>
            </a:r>
            <a:r>
              <a:rPr lang="en-US" sz="2000" dirty="0">
                <a:latin typeface="Baskerville Old Face" panose="02020602080505020303" pitchFamily="18" charset="0"/>
              </a:rPr>
              <a:t> and continuous predictors such as </a:t>
            </a:r>
            <a:r>
              <a:rPr lang="en-US" sz="2000" i="1" dirty="0">
                <a:latin typeface="Baskerville Old Face" panose="02020602080505020303" pitchFamily="18" charset="0"/>
              </a:rPr>
              <a:t>duration2</a:t>
            </a:r>
            <a:r>
              <a:rPr lang="en-US" sz="2000" dirty="0">
                <a:latin typeface="Baskerville Old Face" panose="02020602080505020303" pitchFamily="18" charset="0"/>
              </a:rPr>
              <a:t>, </a:t>
            </a:r>
            <a:r>
              <a:rPr lang="en-US" sz="2000" i="1" dirty="0">
                <a:latin typeface="Baskerville Old Face" panose="02020602080505020303" pitchFamily="18" charset="0"/>
              </a:rPr>
              <a:t>amount5</a:t>
            </a:r>
            <a:r>
              <a:rPr lang="en-US" sz="2000" dirty="0">
                <a:latin typeface="Baskerville Old Face" panose="02020602080505020303" pitchFamily="18" charset="0"/>
              </a:rPr>
              <a:t>, </a:t>
            </a:r>
            <a:r>
              <a:rPr lang="en-US" sz="2000" i="1" dirty="0">
                <a:latin typeface="Baskerville Old Face" panose="02020602080505020303" pitchFamily="18" charset="0"/>
              </a:rPr>
              <a:t>installment8</a:t>
            </a:r>
            <a:r>
              <a:rPr lang="en-US" sz="2000" dirty="0">
                <a:latin typeface="Baskerville Old Face" panose="02020602080505020303" pitchFamily="18" charset="0"/>
              </a:rPr>
              <a:t>, and </a:t>
            </a:r>
            <a:r>
              <a:rPr lang="en-US" sz="2000" i="1" dirty="0">
                <a:latin typeface="Baskerville Old Face" panose="02020602080505020303" pitchFamily="18" charset="0"/>
              </a:rPr>
              <a:t>age13</a:t>
            </a:r>
            <a:r>
              <a:rPr lang="en-US" sz="2000" dirty="0">
                <a:latin typeface="Baskerville Old Face" panose="02020602080505020303" pitchFamily="18" charset="0"/>
              </a:rPr>
              <a:t>. This visual analysis, complemented by the upcoming ANOVA test, will help confirm the significance of these relationships in predicting credit outcomes.</a:t>
            </a:r>
          </a:p>
        </p:txBody>
      </p:sp>
    </p:spTree>
    <p:extLst>
      <p:ext uri="{BB962C8B-B14F-4D97-AF65-F5344CB8AC3E}">
        <p14:creationId xmlns:p14="http://schemas.microsoft.com/office/powerpoint/2010/main" val="2346107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DB6AD5-C87F-900D-1E74-EB0E29301F1E}"/>
              </a:ext>
            </a:extLst>
          </p:cNvPr>
          <p:cNvPicPr>
            <a:picLocks noChangeAspect="1"/>
          </p:cNvPicPr>
          <p:nvPr/>
        </p:nvPicPr>
        <p:blipFill>
          <a:blip r:embed="rId2"/>
          <a:srcRect l="7399" t="76901" r="28837" b="1714"/>
          <a:stretch/>
        </p:blipFill>
        <p:spPr>
          <a:xfrm>
            <a:off x="4954556" y="2674010"/>
            <a:ext cx="6213409" cy="1509979"/>
          </a:xfrm>
          <a:prstGeom prst="rect">
            <a:avLst/>
          </a:prstGeom>
        </p:spPr>
      </p:pic>
      <p:sp>
        <p:nvSpPr>
          <p:cNvPr id="4" name="TextBox 3">
            <a:extLst>
              <a:ext uri="{FF2B5EF4-FFF2-40B4-BE49-F238E27FC236}">
                <a16:creationId xmlns:a16="http://schemas.microsoft.com/office/drawing/2014/main" id="{345C073C-66BB-1FF4-64D4-76BEA371BB38}"/>
              </a:ext>
            </a:extLst>
          </p:cNvPr>
          <p:cNvSpPr txBox="1"/>
          <p:nvPr/>
        </p:nvSpPr>
        <p:spPr>
          <a:xfrm>
            <a:off x="473530" y="399956"/>
            <a:ext cx="11161745"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Statistical Feature Selection: ANOVA Test for Categorical Variables</a:t>
            </a:r>
          </a:p>
        </p:txBody>
      </p:sp>
      <p:sp>
        <p:nvSpPr>
          <p:cNvPr id="6" name="TextBox 5">
            <a:extLst>
              <a:ext uri="{FF2B5EF4-FFF2-40B4-BE49-F238E27FC236}">
                <a16:creationId xmlns:a16="http://schemas.microsoft.com/office/drawing/2014/main" id="{2EA6D280-3A2B-E4AC-0F49-DA676E843767}"/>
              </a:ext>
            </a:extLst>
          </p:cNvPr>
          <p:cNvSpPr txBox="1"/>
          <p:nvPr/>
        </p:nvSpPr>
        <p:spPr>
          <a:xfrm>
            <a:off x="1108011" y="1562793"/>
            <a:ext cx="3277377" cy="4401205"/>
          </a:xfrm>
          <a:prstGeom prst="rect">
            <a:avLst/>
          </a:prstGeom>
          <a:noFill/>
        </p:spPr>
        <p:txBody>
          <a:bodyPr wrap="square">
            <a:spAutoFit/>
          </a:bodyPr>
          <a:lstStyle/>
          <a:p>
            <a:r>
              <a:rPr lang="en-US" sz="2000" dirty="0">
                <a:latin typeface="Baskerville Old Face" panose="02020602080505020303" pitchFamily="18" charset="0"/>
              </a:rPr>
              <a:t>The ANOVA test results indicate that all continuous predictors—</a:t>
            </a:r>
            <a:r>
              <a:rPr lang="en-US" sz="2000" i="1" dirty="0">
                <a:latin typeface="Baskerville Old Face" panose="02020602080505020303" pitchFamily="18" charset="0"/>
              </a:rPr>
              <a:t>duration2</a:t>
            </a:r>
            <a:r>
              <a:rPr lang="en-US" sz="2000" dirty="0">
                <a:latin typeface="Baskerville Old Face" panose="02020602080505020303" pitchFamily="18" charset="0"/>
              </a:rPr>
              <a:t>, </a:t>
            </a:r>
            <a:r>
              <a:rPr lang="en-US" sz="2000" i="1" dirty="0">
                <a:latin typeface="Baskerville Old Face" panose="02020602080505020303" pitchFamily="18" charset="0"/>
              </a:rPr>
              <a:t>amount5</a:t>
            </a:r>
            <a:r>
              <a:rPr lang="en-US" sz="2000" dirty="0">
                <a:latin typeface="Baskerville Old Face" panose="02020602080505020303" pitchFamily="18" charset="0"/>
              </a:rPr>
              <a:t>, </a:t>
            </a:r>
            <a:r>
              <a:rPr lang="en-US" sz="2000" i="1" dirty="0">
                <a:latin typeface="Baskerville Old Face" panose="02020602080505020303" pitchFamily="18" charset="0"/>
              </a:rPr>
              <a:t>installment8</a:t>
            </a:r>
            <a:r>
              <a:rPr lang="en-US" sz="2000" dirty="0">
                <a:latin typeface="Baskerville Old Face" panose="02020602080505020303" pitchFamily="18" charset="0"/>
              </a:rPr>
              <a:t>, and </a:t>
            </a:r>
            <a:r>
              <a:rPr lang="en-US" sz="2000" i="1" dirty="0">
                <a:latin typeface="Baskerville Old Face" panose="02020602080505020303" pitchFamily="18" charset="0"/>
              </a:rPr>
              <a:t>age13</a:t>
            </a:r>
            <a:r>
              <a:rPr lang="en-US" sz="2000" dirty="0">
                <a:latin typeface="Baskerville Old Face" panose="02020602080505020303" pitchFamily="18" charset="0"/>
              </a:rPr>
              <a:t>—are significantly correlated with the categorical target variable </a:t>
            </a:r>
            <a:r>
              <a:rPr lang="en-US" sz="2000" i="1" dirty="0" err="1">
                <a:latin typeface="Baskerville Old Face" panose="02020602080505020303" pitchFamily="18" charset="0"/>
              </a:rPr>
              <a:t>GoodCredit</a:t>
            </a:r>
            <a:r>
              <a:rPr lang="en-US" sz="2000" dirty="0">
                <a:latin typeface="Baskerville Old Face" panose="02020602080505020303" pitchFamily="18" charset="0"/>
              </a:rPr>
              <a:t>, as evidenced by their p-values falling below the 0.05 threshold. This statistical validation supports the inclusion of these features in the subsequent modeling process.</a:t>
            </a:r>
          </a:p>
        </p:txBody>
      </p:sp>
    </p:spTree>
    <p:extLst>
      <p:ext uri="{BB962C8B-B14F-4D97-AF65-F5344CB8AC3E}">
        <p14:creationId xmlns:p14="http://schemas.microsoft.com/office/powerpoint/2010/main" val="3368365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3B10DA-7DAE-85D4-4DB3-21F60DFF4B5F}"/>
              </a:ext>
            </a:extLst>
          </p:cNvPr>
          <p:cNvSpPr txBox="1"/>
          <p:nvPr/>
        </p:nvSpPr>
        <p:spPr>
          <a:xfrm>
            <a:off x="569165" y="264750"/>
            <a:ext cx="10459617"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Grouped Bar Plots Interpretation and Chi-Square Test Analysis</a:t>
            </a:r>
          </a:p>
        </p:txBody>
      </p:sp>
      <p:sp>
        <p:nvSpPr>
          <p:cNvPr id="4" name="TextBox 3">
            <a:extLst>
              <a:ext uri="{FF2B5EF4-FFF2-40B4-BE49-F238E27FC236}">
                <a16:creationId xmlns:a16="http://schemas.microsoft.com/office/drawing/2014/main" id="{3EF8C1FE-E65B-4521-E75B-4D88B9578D11}"/>
              </a:ext>
            </a:extLst>
          </p:cNvPr>
          <p:cNvSpPr txBox="1"/>
          <p:nvPr/>
        </p:nvSpPr>
        <p:spPr>
          <a:xfrm>
            <a:off x="640128" y="1489895"/>
            <a:ext cx="3169794" cy="4401205"/>
          </a:xfrm>
          <a:prstGeom prst="rect">
            <a:avLst/>
          </a:prstGeom>
          <a:noFill/>
        </p:spPr>
        <p:txBody>
          <a:bodyPr wrap="square">
            <a:spAutoFit/>
          </a:bodyPr>
          <a:lstStyle/>
          <a:p>
            <a:r>
              <a:rPr lang="en-US" sz="2000" dirty="0">
                <a:latin typeface="Baskerville Old Face" panose="02020602080505020303" pitchFamily="18" charset="0"/>
              </a:rPr>
              <a:t>The grouped bar charts display the frequency distribution of categorical predictors against the target variable </a:t>
            </a:r>
            <a:r>
              <a:rPr lang="en-US" sz="2000" dirty="0" err="1">
                <a:latin typeface="Baskerville Old Face" panose="02020602080505020303" pitchFamily="18" charset="0"/>
              </a:rPr>
              <a:t>GoodCredit</a:t>
            </a:r>
            <a:r>
              <a:rPr lang="en-US" sz="2000" dirty="0">
                <a:latin typeface="Baskerville Old Face" panose="02020602080505020303" pitchFamily="18" charset="0"/>
              </a:rPr>
              <a:t>, with the y-axis representing frequency and the x-axis representing categories. A consistent ratio of bars across categories suggests a lack of correlation, which will be further validated through Chi-Square Tests in the subsequent analysis.</a:t>
            </a:r>
          </a:p>
        </p:txBody>
      </p:sp>
      <p:pic>
        <p:nvPicPr>
          <p:cNvPr id="5" name="Picture 4">
            <a:extLst>
              <a:ext uri="{FF2B5EF4-FFF2-40B4-BE49-F238E27FC236}">
                <a16:creationId xmlns:a16="http://schemas.microsoft.com/office/drawing/2014/main" id="{DDF64611-9B74-2BBC-EF12-AC7D16E58295}"/>
              </a:ext>
            </a:extLst>
          </p:cNvPr>
          <p:cNvPicPr>
            <a:picLocks noChangeAspect="1"/>
          </p:cNvPicPr>
          <p:nvPr/>
        </p:nvPicPr>
        <p:blipFill>
          <a:blip r:embed="rId2"/>
          <a:stretch>
            <a:fillRect/>
          </a:stretch>
        </p:blipFill>
        <p:spPr>
          <a:xfrm>
            <a:off x="4275524" y="921995"/>
            <a:ext cx="3769570" cy="2122800"/>
          </a:xfrm>
          <a:prstGeom prst="rect">
            <a:avLst/>
          </a:prstGeom>
        </p:spPr>
      </p:pic>
      <p:pic>
        <p:nvPicPr>
          <p:cNvPr id="6" name="Picture 5">
            <a:extLst>
              <a:ext uri="{FF2B5EF4-FFF2-40B4-BE49-F238E27FC236}">
                <a16:creationId xmlns:a16="http://schemas.microsoft.com/office/drawing/2014/main" id="{81F649AB-5A26-E8F7-99C9-FD792E743172}"/>
              </a:ext>
            </a:extLst>
          </p:cNvPr>
          <p:cNvPicPr>
            <a:picLocks noChangeAspect="1"/>
          </p:cNvPicPr>
          <p:nvPr/>
        </p:nvPicPr>
        <p:blipFill>
          <a:blip r:embed="rId3"/>
          <a:srcRect l="3112" t="1633" r="2599"/>
          <a:stretch/>
        </p:blipFill>
        <p:spPr>
          <a:xfrm>
            <a:off x="4275524" y="3024517"/>
            <a:ext cx="3834884" cy="1804471"/>
          </a:xfrm>
          <a:prstGeom prst="rect">
            <a:avLst/>
          </a:prstGeom>
        </p:spPr>
      </p:pic>
      <p:pic>
        <p:nvPicPr>
          <p:cNvPr id="7" name="Picture 6">
            <a:extLst>
              <a:ext uri="{FF2B5EF4-FFF2-40B4-BE49-F238E27FC236}">
                <a16:creationId xmlns:a16="http://schemas.microsoft.com/office/drawing/2014/main" id="{A5FB8DC6-EE67-EB77-45A1-5D7582A1B1F0}"/>
              </a:ext>
            </a:extLst>
          </p:cNvPr>
          <p:cNvPicPr>
            <a:picLocks noChangeAspect="1"/>
          </p:cNvPicPr>
          <p:nvPr/>
        </p:nvPicPr>
        <p:blipFill>
          <a:blip r:embed="rId4"/>
          <a:srcRect l="1869"/>
          <a:stretch/>
        </p:blipFill>
        <p:spPr>
          <a:xfrm>
            <a:off x="8045094" y="921996"/>
            <a:ext cx="3972736" cy="2102522"/>
          </a:xfrm>
          <a:prstGeom prst="rect">
            <a:avLst/>
          </a:prstGeom>
        </p:spPr>
      </p:pic>
      <p:pic>
        <p:nvPicPr>
          <p:cNvPr id="8" name="Picture 7">
            <a:extLst>
              <a:ext uri="{FF2B5EF4-FFF2-40B4-BE49-F238E27FC236}">
                <a16:creationId xmlns:a16="http://schemas.microsoft.com/office/drawing/2014/main" id="{3AD2995D-431E-8861-3AF2-17FA33681CE3}"/>
              </a:ext>
            </a:extLst>
          </p:cNvPr>
          <p:cNvPicPr>
            <a:picLocks noChangeAspect="1"/>
          </p:cNvPicPr>
          <p:nvPr/>
        </p:nvPicPr>
        <p:blipFill>
          <a:blip r:embed="rId5"/>
          <a:srcRect l="2036" r="1517"/>
          <a:stretch/>
        </p:blipFill>
        <p:spPr>
          <a:xfrm>
            <a:off x="4275524" y="4828989"/>
            <a:ext cx="3769568" cy="1838626"/>
          </a:xfrm>
          <a:prstGeom prst="rect">
            <a:avLst/>
          </a:prstGeom>
        </p:spPr>
      </p:pic>
      <p:pic>
        <p:nvPicPr>
          <p:cNvPr id="9" name="Picture 8">
            <a:extLst>
              <a:ext uri="{FF2B5EF4-FFF2-40B4-BE49-F238E27FC236}">
                <a16:creationId xmlns:a16="http://schemas.microsoft.com/office/drawing/2014/main" id="{A4F837F8-0FE1-28A3-1D90-B3464AF574CC}"/>
              </a:ext>
            </a:extLst>
          </p:cNvPr>
          <p:cNvPicPr>
            <a:picLocks noChangeAspect="1"/>
          </p:cNvPicPr>
          <p:nvPr/>
        </p:nvPicPr>
        <p:blipFill>
          <a:blip r:embed="rId6"/>
          <a:srcRect l="2291" t="1272" r="6270"/>
          <a:stretch/>
        </p:blipFill>
        <p:spPr>
          <a:xfrm>
            <a:off x="7990665" y="3044795"/>
            <a:ext cx="4027165" cy="1804471"/>
          </a:xfrm>
          <a:prstGeom prst="rect">
            <a:avLst/>
          </a:prstGeom>
        </p:spPr>
      </p:pic>
      <p:pic>
        <p:nvPicPr>
          <p:cNvPr id="10" name="Picture 9">
            <a:extLst>
              <a:ext uri="{FF2B5EF4-FFF2-40B4-BE49-F238E27FC236}">
                <a16:creationId xmlns:a16="http://schemas.microsoft.com/office/drawing/2014/main" id="{666CDED8-6238-78B5-0B96-78ED3130FE33}"/>
              </a:ext>
            </a:extLst>
          </p:cNvPr>
          <p:cNvPicPr>
            <a:picLocks noChangeAspect="1"/>
          </p:cNvPicPr>
          <p:nvPr/>
        </p:nvPicPr>
        <p:blipFill>
          <a:blip r:embed="rId7"/>
          <a:srcRect l="1348" r="5422"/>
          <a:stretch/>
        </p:blipFill>
        <p:spPr>
          <a:xfrm>
            <a:off x="8045092" y="4865223"/>
            <a:ext cx="3972738" cy="1802391"/>
          </a:xfrm>
          <a:prstGeom prst="rect">
            <a:avLst/>
          </a:prstGeom>
        </p:spPr>
      </p:pic>
    </p:spTree>
    <p:extLst>
      <p:ext uri="{BB962C8B-B14F-4D97-AF65-F5344CB8AC3E}">
        <p14:creationId xmlns:p14="http://schemas.microsoft.com/office/powerpoint/2010/main" val="2794493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61C666-6AD3-9FCD-DE41-80FBF9FF3162}"/>
              </a:ext>
            </a:extLst>
          </p:cNvPr>
          <p:cNvSpPr txBox="1"/>
          <p:nvPr/>
        </p:nvSpPr>
        <p:spPr>
          <a:xfrm>
            <a:off x="1145333" y="447869"/>
            <a:ext cx="8866414"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Statistical Feature Selection: Chi-Square Test Analysis</a:t>
            </a:r>
          </a:p>
        </p:txBody>
      </p:sp>
      <p:pic>
        <p:nvPicPr>
          <p:cNvPr id="5" name="Picture 4">
            <a:extLst>
              <a:ext uri="{FF2B5EF4-FFF2-40B4-BE49-F238E27FC236}">
                <a16:creationId xmlns:a16="http://schemas.microsoft.com/office/drawing/2014/main" id="{F91B56DA-283C-02A8-92B3-CC93D61104A3}"/>
              </a:ext>
            </a:extLst>
          </p:cNvPr>
          <p:cNvPicPr>
            <a:picLocks noChangeAspect="1"/>
          </p:cNvPicPr>
          <p:nvPr/>
        </p:nvPicPr>
        <p:blipFill>
          <a:blip r:embed="rId2"/>
          <a:stretch>
            <a:fillRect/>
          </a:stretch>
        </p:blipFill>
        <p:spPr>
          <a:xfrm>
            <a:off x="4506686" y="1470426"/>
            <a:ext cx="7127365" cy="4939705"/>
          </a:xfrm>
          <a:prstGeom prst="rect">
            <a:avLst/>
          </a:prstGeom>
        </p:spPr>
      </p:pic>
      <p:sp>
        <p:nvSpPr>
          <p:cNvPr id="7" name="TextBox 6">
            <a:extLst>
              <a:ext uri="{FF2B5EF4-FFF2-40B4-BE49-F238E27FC236}">
                <a16:creationId xmlns:a16="http://schemas.microsoft.com/office/drawing/2014/main" id="{D0FF5022-BC9C-1248-3D2C-7220C1D8A6D3}"/>
              </a:ext>
            </a:extLst>
          </p:cNvPr>
          <p:cNvSpPr txBox="1"/>
          <p:nvPr/>
        </p:nvSpPr>
        <p:spPr>
          <a:xfrm>
            <a:off x="1005374" y="1666368"/>
            <a:ext cx="3249385" cy="4093428"/>
          </a:xfrm>
          <a:prstGeom prst="rect">
            <a:avLst/>
          </a:prstGeom>
          <a:noFill/>
        </p:spPr>
        <p:txBody>
          <a:bodyPr wrap="square">
            <a:spAutoFit/>
          </a:bodyPr>
          <a:lstStyle/>
          <a:p>
            <a:r>
              <a:rPr lang="en-US" sz="2000" dirty="0">
                <a:latin typeface="Baskerville Old Face" panose="02020602080505020303" pitchFamily="18" charset="0"/>
              </a:rPr>
              <a:t>The Chi-Square test results indicate significant correlations between multiple categorical variables and the target variable </a:t>
            </a:r>
            <a:r>
              <a:rPr lang="en-US" sz="2000" dirty="0" err="1">
                <a:latin typeface="Baskerville Old Face" panose="02020602080505020303" pitchFamily="18" charset="0"/>
              </a:rPr>
              <a:t>GoodCredit</a:t>
            </a:r>
            <a:r>
              <a:rPr lang="en-US" sz="2000" dirty="0">
                <a:latin typeface="Baskerville Old Face" panose="02020602080505020303" pitchFamily="18" charset="0"/>
              </a:rPr>
              <a:t>, as evidenced by p-values below 0.05. The final selection of correlated categorical variables includes checkingstatus1, history3, purpose4, savings6, employ7, status9, others10, property12, otherplans14, housing15, and foreign20.</a:t>
            </a:r>
          </a:p>
        </p:txBody>
      </p:sp>
    </p:spTree>
    <p:extLst>
      <p:ext uri="{BB962C8B-B14F-4D97-AF65-F5344CB8AC3E}">
        <p14:creationId xmlns:p14="http://schemas.microsoft.com/office/powerpoint/2010/main" val="1630299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BC0848-DC52-3758-7E33-AC035135CB88}"/>
              </a:ext>
            </a:extLst>
          </p:cNvPr>
          <p:cNvSpPr txBox="1"/>
          <p:nvPr/>
        </p:nvSpPr>
        <p:spPr>
          <a:xfrm>
            <a:off x="1070688" y="1919702"/>
            <a:ext cx="3342692" cy="4093428"/>
          </a:xfrm>
          <a:prstGeom prst="rect">
            <a:avLst/>
          </a:prstGeom>
          <a:noFill/>
        </p:spPr>
        <p:txBody>
          <a:bodyPr wrap="square">
            <a:spAutoFit/>
          </a:bodyPr>
          <a:lstStyle/>
          <a:p>
            <a:r>
              <a:rPr lang="en-US" sz="2000" dirty="0">
                <a:latin typeface="Baskerville Old Face" panose="02020602080505020303" pitchFamily="18" charset="0"/>
              </a:rPr>
              <a:t>Label encoding has been applied to the selected categorical columns, transforming text labels into numeric values to make the data suitable for machine learning algorithms. This step ensures that categorical data is now in a format understandable by the model while preserving the relationship between categories.</a:t>
            </a:r>
          </a:p>
        </p:txBody>
      </p:sp>
      <p:sp>
        <p:nvSpPr>
          <p:cNvPr id="5" name="TextBox 4">
            <a:extLst>
              <a:ext uri="{FF2B5EF4-FFF2-40B4-BE49-F238E27FC236}">
                <a16:creationId xmlns:a16="http://schemas.microsoft.com/office/drawing/2014/main" id="{43EA1C5A-CA26-7BE2-5460-260860A41E1B}"/>
              </a:ext>
            </a:extLst>
          </p:cNvPr>
          <p:cNvSpPr txBox="1"/>
          <p:nvPr/>
        </p:nvSpPr>
        <p:spPr>
          <a:xfrm>
            <a:off x="1070688" y="844870"/>
            <a:ext cx="9444912"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Label Encoding for Categorical Feature Transformation</a:t>
            </a:r>
          </a:p>
        </p:txBody>
      </p:sp>
      <p:pic>
        <p:nvPicPr>
          <p:cNvPr id="7" name="Picture 6">
            <a:extLst>
              <a:ext uri="{FF2B5EF4-FFF2-40B4-BE49-F238E27FC236}">
                <a16:creationId xmlns:a16="http://schemas.microsoft.com/office/drawing/2014/main" id="{1AE8BF1A-E32E-CC78-DBD8-3F7E629F3E47}"/>
              </a:ext>
            </a:extLst>
          </p:cNvPr>
          <p:cNvPicPr>
            <a:picLocks noChangeAspect="1"/>
          </p:cNvPicPr>
          <p:nvPr/>
        </p:nvPicPr>
        <p:blipFill>
          <a:blip r:embed="rId2"/>
          <a:srcRect l="3778"/>
          <a:stretch/>
        </p:blipFill>
        <p:spPr>
          <a:xfrm>
            <a:off x="4599992" y="2745867"/>
            <a:ext cx="7128588" cy="2441097"/>
          </a:xfrm>
          <a:prstGeom prst="rect">
            <a:avLst/>
          </a:prstGeom>
        </p:spPr>
      </p:pic>
    </p:spTree>
    <p:extLst>
      <p:ext uri="{BB962C8B-B14F-4D97-AF65-F5344CB8AC3E}">
        <p14:creationId xmlns:p14="http://schemas.microsoft.com/office/powerpoint/2010/main" val="461059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8C9C88-DF14-FB5A-FA85-5DF308E4E58C}"/>
              </a:ext>
            </a:extLst>
          </p:cNvPr>
          <p:cNvSpPr txBox="1"/>
          <p:nvPr/>
        </p:nvSpPr>
        <p:spPr>
          <a:xfrm>
            <a:off x="837422" y="2609002"/>
            <a:ext cx="3408007" cy="2246769"/>
          </a:xfrm>
          <a:prstGeom prst="rect">
            <a:avLst/>
          </a:prstGeom>
          <a:noFill/>
        </p:spPr>
        <p:txBody>
          <a:bodyPr wrap="square">
            <a:spAutoFit/>
          </a:bodyPr>
          <a:lstStyle/>
          <a:p>
            <a:r>
              <a:rPr lang="en-US" sz="2000" dirty="0">
                <a:latin typeface="Baskerville Old Face" panose="02020602080505020303" pitchFamily="18" charset="0"/>
              </a:rPr>
              <a:t>The dataset with the selected final predictors, including the target variable '</a:t>
            </a:r>
            <a:r>
              <a:rPr lang="en-US" sz="2000" dirty="0" err="1">
                <a:latin typeface="Baskerville Old Face" panose="02020602080505020303" pitchFamily="18" charset="0"/>
              </a:rPr>
              <a:t>GoodCredit</a:t>
            </a:r>
            <a:r>
              <a:rPr lang="en-US" sz="2000" dirty="0">
                <a:latin typeface="Baskerville Old Face" panose="02020602080505020303" pitchFamily="18" charset="0"/>
              </a:rPr>
              <a:t>', has been prepared for machine learning analysis and saved for future use in a serialized format using the </a:t>
            </a:r>
            <a:r>
              <a:rPr lang="en-US" sz="2000" dirty="0" err="1">
                <a:latin typeface="Baskerville Old Face" panose="02020602080505020303" pitchFamily="18" charset="0"/>
              </a:rPr>
              <a:t>to_pickle</a:t>
            </a:r>
            <a:r>
              <a:rPr lang="en-US" sz="2000" dirty="0">
                <a:latin typeface="Baskerville Old Face" panose="02020602080505020303" pitchFamily="18" charset="0"/>
              </a:rPr>
              <a:t> method.</a:t>
            </a:r>
          </a:p>
        </p:txBody>
      </p:sp>
      <p:sp>
        <p:nvSpPr>
          <p:cNvPr id="10" name="TextBox 9">
            <a:extLst>
              <a:ext uri="{FF2B5EF4-FFF2-40B4-BE49-F238E27FC236}">
                <a16:creationId xmlns:a16="http://schemas.microsoft.com/office/drawing/2014/main" id="{3C3185DB-ECFD-6C8F-B33C-85CD38838FB0}"/>
              </a:ext>
            </a:extLst>
          </p:cNvPr>
          <p:cNvSpPr txBox="1"/>
          <p:nvPr/>
        </p:nvSpPr>
        <p:spPr>
          <a:xfrm>
            <a:off x="762777" y="992615"/>
            <a:ext cx="9276961"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Final Dataset Preparation for Machine Learning Model</a:t>
            </a:r>
          </a:p>
        </p:txBody>
      </p:sp>
      <p:pic>
        <p:nvPicPr>
          <p:cNvPr id="3" name="Picture 2">
            <a:extLst>
              <a:ext uri="{FF2B5EF4-FFF2-40B4-BE49-F238E27FC236}">
                <a16:creationId xmlns:a16="http://schemas.microsoft.com/office/drawing/2014/main" id="{A99D08E1-BE0B-B57B-EA41-C91D09D98DCB}"/>
              </a:ext>
            </a:extLst>
          </p:cNvPr>
          <p:cNvPicPr>
            <a:picLocks noChangeAspect="1"/>
          </p:cNvPicPr>
          <p:nvPr/>
        </p:nvPicPr>
        <p:blipFill>
          <a:blip r:embed="rId2"/>
          <a:srcRect t="1785"/>
          <a:stretch/>
        </p:blipFill>
        <p:spPr>
          <a:xfrm>
            <a:off x="10629456" y="3051109"/>
            <a:ext cx="1005817" cy="1282959"/>
          </a:xfrm>
          <a:prstGeom prst="rect">
            <a:avLst/>
          </a:prstGeom>
        </p:spPr>
      </p:pic>
      <p:pic>
        <p:nvPicPr>
          <p:cNvPr id="6" name="Picture 5">
            <a:extLst>
              <a:ext uri="{FF2B5EF4-FFF2-40B4-BE49-F238E27FC236}">
                <a16:creationId xmlns:a16="http://schemas.microsoft.com/office/drawing/2014/main" id="{02AEE670-A802-382E-A00F-22C2240E52C9}"/>
              </a:ext>
            </a:extLst>
          </p:cNvPr>
          <p:cNvPicPr>
            <a:picLocks noChangeAspect="1"/>
          </p:cNvPicPr>
          <p:nvPr/>
        </p:nvPicPr>
        <p:blipFill>
          <a:blip r:embed="rId3"/>
          <a:srcRect l="3215" t="5498"/>
          <a:stretch/>
        </p:blipFill>
        <p:spPr>
          <a:xfrm>
            <a:off x="4450702" y="3051110"/>
            <a:ext cx="6178754" cy="1282958"/>
          </a:xfrm>
          <a:prstGeom prst="rect">
            <a:avLst/>
          </a:prstGeom>
        </p:spPr>
      </p:pic>
    </p:spTree>
    <p:extLst>
      <p:ext uri="{BB962C8B-B14F-4D97-AF65-F5344CB8AC3E}">
        <p14:creationId xmlns:p14="http://schemas.microsoft.com/office/powerpoint/2010/main" val="1300174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7DDFD8-D21D-F20A-0FD8-0AFFF2CB58BA}"/>
              </a:ext>
            </a:extLst>
          </p:cNvPr>
          <p:cNvSpPr txBox="1"/>
          <p:nvPr/>
        </p:nvSpPr>
        <p:spPr>
          <a:xfrm>
            <a:off x="1073020" y="615820"/>
            <a:ext cx="10217021" cy="584775"/>
          </a:xfrm>
          <a:prstGeom prst="rect">
            <a:avLst/>
          </a:prstGeom>
          <a:noFill/>
        </p:spPr>
        <p:txBody>
          <a:bodyPr wrap="square" rtlCol="0">
            <a:spAutoFit/>
          </a:bodyPr>
          <a:lstStyle/>
          <a:p>
            <a:r>
              <a:rPr lang="en-US" sz="3200" b="1" cap="none" dirty="0">
                <a:effectLst>
                  <a:outerShdw blurRad="38100" dist="38100" dir="2700000" algn="tl">
                    <a:srgbClr val="000000">
                      <a:alpha val="43137"/>
                    </a:srgbClr>
                  </a:outerShdw>
                </a:effectLst>
                <a:latin typeface="Baskerville Old Face" panose="02020602080505020303" pitchFamily="18" charset="0"/>
              </a:rPr>
              <a:t>Defining The Problem And Determining The ML Approach</a:t>
            </a:r>
            <a:endParaRPr lang="en-US" sz="3200" b="1"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FFD63E3C-A537-7FED-A886-8914A32ECAA4}"/>
              </a:ext>
            </a:extLst>
          </p:cNvPr>
          <p:cNvSpPr txBox="1"/>
          <p:nvPr/>
        </p:nvSpPr>
        <p:spPr>
          <a:xfrm>
            <a:off x="533402" y="1959428"/>
            <a:ext cx="3517641" cy="3785652"/>
          </a:xfrm>
          <a:prstGeom prst="rect">
            <a:avLst/>
          </a:prstGeom>
          <a:noFill/>
        </p:spPr>
        <p:txBody>
          <a:bodyPr wrap="square" rtlCol="0">
            <a:spAutoFit/>
          </a:bodyPr>
          <a:lstStyle/>
          <a:p>
            <a:r>
              <a:rPr lang="en-US" sz="2000" dirty="0">
                <a:latin typeface="Baskerville Old Face" panose="02020602080505020303" pitchFamily="18" charset="0"/>
              </a:rPr>
              <a:t>The goal is to create a supervised machine learning classification model that predicts whether a loan application will be approved based on features like duration, purpose, and loan amount, with the target variable "</a:t>
            </a:r>
            <a:r>
              <a:rPr lang="en-US" sz="2000" dirty="0" err="1">
                <a:latin typeface="Baskerville Old Face" panose="02020602080505020303" pitchFamily="18" charset="0"/>
              </a:rPr>
              <a:t>GoodCredit</a:t>
            </a:r>
            <a:r>
              <a:rPr lang="en-US" sz="2000" dirty="0">
                <a:latin typeface="Baskerville Old Face" panose="02020602080505020303" pitchFamily="18" charset="0"/>
              </a:rPr>
              <a:t>" representing good (1) or bad (0) credit risk. This model facilitates accurate risk assessment and informed decision-making for loan approvals.</a:t>
            </a:r>
          </a:p>
        </p:txBody>
      </p:sp>
      <p:pic>
        <p:nvPicPr>
          <p:cNvPr id="6" name="Picture 5">
            <a:extLst>
              <a:ext uri="{FF2B5EF4-FFF2-40B4-BE49-F238E27FC236}">
                <a16:creationId xmlns:a16="http://schemas.microsoft.com/office/drawing/2014/main" id="{D0695EC5-A61B-4511-F5B2-4FDA352FA417}"/>
              </a:ext>
            </a:extLst>
          </p:cNvPr>
          <p:cNvPicPr>
            <a:picLocks noChangeAspect="1"/>
          </p:cNvPicPr>
          <p:nvPr/>
        </p:nvPicPr>
        <p:blipFill>
          <a:blip r:embed="rId2"/>
          <a:stretch>
            <a:fillRect/>
          </a:stretch>
        </p:blipFill>
        <p:spPr>
          <a:xfrm>
            <a:off x="4203441" y="2652048"/>
            <a:ext cx="7669764" cy="2624077"/>
          </a:xfrm>
          <a:prstGeom prst="rect">
            <a:avLst/>
          </a:prstGeom>
        </p:spPr>
      </p:pic>
    </p:spTree>
    <p:extLst>
      <p:ext uri="{BB962C8B-B14F-4D97-AF65-F5344CB8AC3E}">
        <p14:creationId xmlns:p14="http://schemas.microsoft.com/office/powerpoint/2010/main" val="1821123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944150-06C7-2FA2-F4A6-6CBF744A0084}"/>
              </a:ext>
            </a:extLst>
          </p:cNvPr>
          <p:cNvSpPr txBox="1"/>
          <p:nvPr/>
        </p:nvSpPr>
        <p:spPr>
          <a:xfrm>
            <a:off x="930728" y="2473700"/>
            <a:ext cx="3408005" cy="2862322"/>
          </a:xfrm>
          <a:prstGeom prst="rect">
            <a:avLst/>
          </a:prstGeom>
          <a:noFill/>
        </p:spPr>
        <p:txBody>
          <a:bodyPr wrap="square">
            <a:spAutoFit/>
          </a:bodyPr>
          <a:lstStyle/>
          <a:p>
            <a:r>
              <a:rPr lang="en-US" sz="2000" dirty="0">
                <a:latin typeface="Baskerville Old Face" panose="02020602080505020303" pitchFamily="18" charset="0"/>
              </a:rPr>
              <a:t>The dataset is split into training and testing sets, where 70% is used for training the model, and 30% is reserved for testing its performance. The predictors are separated from the target variable, and the data is randomly split, ensuring fair model evaluation.</a:t>
            </a:r>
          </a:p>
        </p:txBody>
      </p:sp>
      <p:sp>
        <p:nvSpPr>
          <p:cNvPr id="5" name="TextBox 4">
            <a:extLst>
              <a:ext uri="{FF2B5EF4-FFF2-40B4-BE49-F238E27FC236}">
                <a16:creationId xmlns:a16="http://schemas.microsoft.com/office/drawing/2014/main" id="{96CA60F5-F634-49B1-0E8D-6DDA87725ADF}"/>
              </a:ext>
            </a:extLst>
          </p:cNvPr>
          <p:cNvSpPr txBox="1"/>
          <p:nvPr/>
        </p:nvSpPr>
        <p:spPr>
          <a:xfrm>
            <a:off x="930728" y="986326"/>
            <a:ext cx="9920774"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Data Splitting: Training vs Testing Set for Model Evaluation</a:t>
            </a:r>
          </a:p>
        </p:txBody>
      </p:sp>
      <p:pic>
        <p:nvPicPr>
          <p:cNvPr id="7" name="Picture 6">
            <a:extLst>
              <a:ext uri="{FF2B5EF4-FFF2-40B4-BE49-F238E27FC236}">
                <a16:creationId xmlns:a16="http://schemas.microsoft.com/office/drawing/2014/main" id="{DB8663FB-B808-07F2-A1C2-2B1582F1E4CB}"/>
              </a:ext>
            </a:extLst>
          </p:cNvPr>
          <p:cNvPicPr>
            <a:picLocks noChangeAspect="1"/>
          </p:cNvPicPr>
          <p:nvPr/>
        </p:nvPicPr>
        <p:blipFill>
          <a:blip r:embed="rId2"/>
          <a:stretch>
            <a:fillRect/>
          </a:stretch>
        </p:blipFill>
        <p:spPr>
          <a:xfrm>
            <a:off x="5001207" y="2249508"/>
            <a:ext cx="6582749" cy="3162248"/>
          </a:xfrm>
          <a:prstGeom prst="rect">
            <a:avLst/>
          </a:prstGeom>
        </p:spPr>
      </p:pic>
    </p:spTree>
    <p:extLst>
      <p:ext uri="{BB962C8B-B14F-4D97-AF65-F5344CB8AC3E}">
        <p14:creationId xmlns:p14="http://schemas.microsoft.com/office/powerpoint/2010/main" val="222242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6D10BB-F4E1-278B-639D-D0765F0DEBD4}"/>
              </a:ext>
            </a:extLst>
          </p:cNvPr>
          <p:cNvPicPr>
            <a:picLocks noChangeAspect="1"/>
          </p:cNvPicPr>
          <p:nvPr/>
        </p:nvPicPr>
        <p:blipFill>
          <a:blip r:embed="rId2"/>
          <a:stretch>
            <a:fillRect/>
          </a:stretch>
        </p:blipFill>
        <p:spPr>
          <a:xfrm>
            <a:off x="6487886" y="2892490"/>
            <a:ext cx="4858139" cy="3733780"/>
          </a:xfrm>
          <a:prstGeom prst="rect">
            <a:avLst/>
          </a:prstGeom>
        </p:spPr>
      </p:pic>
      <p:pic>
        <p:nvPicPr>
          <p:cNvPr id="5" name="Picture 4">
            <a:extLst>
              <a:ext uri="{FF2B5EF4-FFF2-40B4-BE49-F238E27FC236}">
                <a16:creationId xmlns:a16="http://schemas.microsoft.com/office/drawing/2014/main" id="{D6D34244-4A10-0179-16F9-BC554C1000B8}"/>
              </a:ext>
            </a:extLst>
          </p:cNvPr>
          <p:cNvPicPr>
            <a:picLocks noChangeAspect="1"/>
          </p:cNvPicPr>
          <p:nvPr/>
        </p:nvPicPr>
        <p:blipFill>
          <a:blip r:embed="rId3"/>
          <a:stretch>
            <a:fillRect/>
          </a:stretch>
        </p:blipFill>
        <p:spPr>
          <a:xfrm>
            <a:off x="6562531" y="1436242"/>
            <a:ext cx="1343608" cy="1322961"/>
          </a:xfrm>
          <a:prstGeom prst="rect">
            <a:avLst/>
          </a:prstGeom>
        </p:spPr>
      </p:pic>
      <p:sp>
        <p:nvSpPr>
          <p:cNvPr id="7" name="TextBox 6">
            <a:extLst>
              <a:ext uri="{FF2B5EF4-FFF2-40B4-BE49-F238E27FC236}">
                <a16:creationId xmlns:a16="http://schemas.microsoft.com/office/drawing/2014/main" id="{8523C3AF-2BCC-5259-A27F-27D52CBD4CB0}"/>
              </a:ext>
            </a:extLst>
          </p:cNvPr>
          <p:cNvSpPr txBox="1"/>
          <p:nvPr/>
        </p:nvSpPr>
        <p:spPr>
          <a:xfrm>
            <a:off x="1061357" y="2283470"/>
            <a:ext cx="3715915" cy="3170099"/>
          </a:xfrm>
          <a:prstGeom prst="rect">
            <a:avLst/>
          </a:prstGeom>
          <a:noFill/>
        </p:spPr>
        <p:txBody>
          <a:bodyPr wrap="square">
            <a:spAutoFit/>
          </a:bodyPr>
          <a:lstStyle/>
          <a:p>
            <a:r>
              <a:rPr lang="en-US" sz="2000" dirty="0">
                <a:latin typeface="Baskerville Old Face" panose="02020602080505020303" pitchFamily="18" charset="0"/>
              </a:rPr>
              <a:t>The data has been standardized using </a:t>
            </a:r>
            <a:r>
              <a:rPr lang="en-US" sz="2000" dirty="0" err="1">
                <a:latin typeface="Baskerville Old Face" panose="02020602080505020303" pitchFamily="18" charset="0"/>
              </a:rPr>
              <a:t>MinMaxScaler</a:t>
            </a:r>
            <a:r>
              <a:rPr lang="en-US" sz="2000" dirty="0">
                <a:latin typeface="Baskerville Old Face" panose="02020602080505020303" pitchFamily="18" charset="0"/>
              </a:rPr>
              <a:t>, which scales the values between 0 and 1, ensuring that each feature contributes equally to the model. After splitting the data into training and testing sets, the inverse transform demonstrates how the original values can be recovered from the scaled data.</a:t>
            </a:r>
          </a:p>
        </p:txBody>
      </p:sp>
      <p:sp>
        <p:nvSpPr>
          <p:cNvPr id="9" name="TextBox 8">
            <a:extLst>
              <a:ext uri="{FF2B5EF4-FFF2-40B4-BE49-F238E27FC236}">
                <a16:creationId xmlns:a16="http://schemas.microsoft.com/office/drawing/2014/main" id="{7C3C3B0A-BBAF-573A-E4F9-FEBAEC5BC5B4}"/>
              </a:ext>
            </a:extLst>
          </p:cNvPr>
          <p:cNvSpPr txBox="1"/>
          <p:nvPr/>
        </p:nvSpPr>
        <p:spPr>
          <a:xfrm>
            <a:off x="716124" y="689299"/>
            <a:ext cx="11040447"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Data Standardization and Train-Test Split for Model Preparation</a:t>
            </a:r>
          </a:p>
        </p:txBody>
      </p:sp>
    </p:spTree>
    <p:extLst>
      <p:ext uri="{BB962C8B-B14F-4D97-AF65-F5344CB8AC3E}">
        <p14:creationId xmlns:p14="http://schemas.microsoft.com/office/powerpoint/2010/main" val="392255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4FB418-05EC-95AD-E26F-F39A875A534E}"/>
              </a:ext>
            </a:extLst>
          </p:cNvPr>
          <p:cNvPicPr>
            <a:picLocks noChangeAspect="1"/>
          </p:cNvPicPr>
          <p:nvPr/>
        </p:nvPicPr>
        <p:blipFill>
          <a:blip r:embed="rId2"/>
          <a:stretch>
            <a:fillRect/>
          </a:stretch>
        </p:blipFill>
        <p:spPr>
          <a:xfrm>
            <a:off x="5355771" y="1555354"/>
            <a:ext cx="6167534" cy="4922947"/>
          </a:xfrm>
          <a:prstGeom prst="rect">
            <a:avLst/>
          </a:prstGeom>
        </p:spPr>
      </p:pic>
      <p:sp>
        <p:nvSpPr>
          <p:cNvPr id="7" name="TextBox 6">
            <a:extLst>
              <a:ext uri="{FF2B5EF4-FFF2-40B4-BE49-F238E27FC236}">
                <a16:creationId xmlns:a16="http://schemas.microsoft.com/office/drawing/2014/main" id="{12181FAD-04D5-2C6E-33B9-FF0793CD8032}"/>
              </a:ext>
            </a:extLst>
          </p:cNvPr>
          <p:cNvSpPr txBox="1"/>
          <p:nvPr/>
        </p:nvSpPr>
        <p:spPr>
          <a:xfrm>
            <a:off x="958721" y="1970113"/>
            <a:ext cx="3613280" cy="4093428"/>
          </a:xfrm>
          <a:prstGeom prst="rect">
            <a:avLst/>
          </a:prstGeom>
          <a:noFill/>
        </p:spPr>
        <p:txBody>
          <a:bodyPr wrap="square">
            <a:spAutoFit/>
          </a:bodyPr>
          <a:lstStyle/>
          <a:p>
            <a:r>
              <a:rPr lang="en-US" sz="2000" dirty="0">
                <a:latin typeface="Baskerville Old Face" panose="02020602080505020303" pitchFamily="18" charset="0"/>
              </a:rPr>
              <a:t>The logistic regression model's predictions revealed a 75% overall accuracy on the test data, with precision and recall metrics highlighting its strengths in classifying good credit risk. The confusion matrix further illustrated the model's performance, achieving an average accuracy of 75% through 10-fold cross-validation, reinforcing its reliability in credit assessment.</a:t>
            </a:r>
          </a:p>
        </p:txBody>
      </p:sp>
      <p:sp>
        <p:nvSpPr>
          <p:cNvPr id="9" name="TextBox 8">
            <a:extLst>
              <a:ext uri="{FF2B5EF4-FFF2-40B4-BE49-F238E27FC236}">
                <a16:creationId xmlns:a16="http://schemas.microsoft.com/office/drawing/2014/main" id="{84751730-CF91-3288-3629-9373A33F6D46}"/>
              </a:ext>
            </a:extLst>
          </p:cNvPr>
          <p:cNvSpPr txBox="1"/>
          <p:nvPr/>
        </p:nvSpPr>
        <p:spPr>
          <a:xfrm>
            <a:off x="790768" y="743731"/>
            <a:ext cx="10377974"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Logistic Regression Analysis: Performance Metrics and Results</a:t>
            </a:r>
          </a:p>
        </p:txBody>
      </p:sp>
    </p:spTree>
    <p:extLst>
      <p:ext uri="{BB962C8B-B14F-4D97-AF65-F5344CB8AC3E}">
        <p14:creationId xmlns:p14="http://schemas.microsoft.com/office/powerpoint/2010/main" val="415500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A3208-A1D2-F997-5909-47CC55E4DD98}"/>
              </a:ext>
            </a:extLst>
          </p:cNvPr>
          <p:cNvSpPr txBox="1"/>
          <p:nvPr/>
        </p:nvSpPr>
        <p:spPr>
          <a:xfrm>
            <a:off x="1136004" y="1544130"/>
            <a:ext cx="3370683" cy="4093428"/>
          </a:xfrm>
          <a:prstGeom prst="rect">
            <a:avLst/>
          </a:prstGeom>
          <a:noFill/>
        </p:spPr>
        <p:txBody>
          <a:bodyPr wrap="square">
            <a:spAutoFit/>
          </a:bodyPr>
          <a:lstStyle/>
          <a:p>
            <a:r>
              <a:rPr lang="en-US" sz="2000" dirty="0">
                <a:latin typeface="Baskerville Old Face" panose="02020602080505020303" pitchFamily="18" charset="0"/>
              </a:rPr>
              <a:t>The Decision Tree model demonstrated a testing accuracy of 72%, with a precision of 78% for non-default credits and 59% for defaults, indicating a moderate ability to differentiate between the two classes. Additionally, 10-fold cross-validation yielded an average accuracy of 75%, affirming the model's robustness in predicting credit risk across various data splits.</a:t>
            </a:r>
          </a:p>
        </p:txBody>
      </p:sp>
      <p:pic>
        <p:nvPicPr>
          <p:cNvPr id="5" name="Picture 4">
            <a:extLst>
              <a:ext uri="{FF2B5EF4-FFF2-40B4-BE49-F238E27FC236}">
                <a16:creationId xmlns:a16="http://schemas.microsoft.com/office/drawing/2014/main" id="{A855275C-4275-4C31-A9C2-048E0E6E6BA6}"/>
              </a:ext>
            </a:extLst>
          </p:cNvPr>
          <p:cNvPicPr>
            <a:picLocks noChangeAspect="1"/>
          </p:cNvPicPr>
          <p:nvPr/>
        </p:nvPicPr>
        <p:blipFill>
          <a:blip r:embed="rId2"/>
          <a:stretch>
            <a:fillRect/>
          </a:stretch>
        </p:blipFill>
        <p:spPr>
          <a:xfrm>
            <a:off x="5363717" y="1082352"/>
            <a:ext cx="5609084" cy="2710543"/>
          </a:xfrm>
          <a:prstGeom prst="rect">
            <a:avLst/>
          </a:prstGeom>
        </p:spPr>
      </p:pic>
      <p:pic>
        <p:nvPicPr>
          <p:cNvPr id="7" name="Picture 6">
            <a:extLst>
              <a:ext uri="{FF2B5EF4-FFF2-40B4-BE49-F238E27FC236}">
                <a16:creationId xmlns:a16="http://schemas.microsoft.com/office/drawing/2014/main" id="{BD480DC6-E2D3-0976-D037-7F75AC50489B}"/>
              </a:ext>
            </a:extLst>
          </p:cNvPr>
          <p:cNvPicPr>
            <a:picLocks noChangeAspect="1"/>
          </p:cNvPicPr>
          <p:nvPr/>
        </p:nvPicPr>
        <p:blipFill>
          <a:blip r:embed="rId3"/>
          <a:srcRect l="5342" t="3020" r="4740"/>
          <a:stretch/>
        </p:blipFill>
        <p:spPr>
          <a:xfrm>
            <a:off x="5363717" y="3792895"/>
            <a:ext cx="5609084" cy="2850502"/>
          </a:xfrm>
          <a:prstGeom prst="rect">
            <a:avLst/>
          </a:prstGeom>
        </p:spPr>
      </p:pic>
      <p:sp>
        <p:nvSpPr>
          <p:cNvPr id="9" name="TextBox 8">
            <a:extLst>
              <a:ext uri="{FF2B5EF4-FFF2-40B4-BE49-F238E27FC236}">
                <a16:creationId xmlns:a16="http://schemas.microsoft.com/office/drawing/2014/main" id="{FCC516DC-00B3-867E-0989-84B6BE6E3304}"/>
              </a:ext>
            </a:extLst>
          </p:cNvPr>
          <p:cNvSpPr txBox="1"/>
          <p:nvPr/>
        </p:nvSpPr>
        <p:spPr>
          <a:xfrm>
            <a:off x="692105" y="357616"/>
            <a:ext cx="7942684"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Decision Tree Model Performance Analysis</a:t>
            </a:r>
          </a:p>
        </p:txBody>
      </p:sp>
    </p:spTree>
    <p:extLst>
      <p:ext uri="{BB962C8B-B14F-4D97-AF65-F5344CB8AC3E}">
        <p14:creationId xmlns:p14="http://schemas.microsoft.com/office/powerpoint/2010/main" val="1857537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1C02BB-72BC-F2DA-21BF-FB61A6AC5835}"/>
              </a:ext>
            </a:extLst>
          </p:cNvPr>
          <p:cNvPicPr>
            <a:picLocks noChangeAspect="1"/>
          </p:cNvPicPr>
          <p:nvPr/>
        </p:nvPicPr>
        <p:blipFill>
          <a:blip r:embed="rId2"/>
          <a:srcRect l="2433" t="6418"/>
          <a:stretch/>
        </p:blipFill>
        <p:spPr>
          <a:xfrm>
            <a:off x="4394718" y="2374567"/>
            <a:ext cx="7483151" cy="2669406"/>
          </a:xfrm>
          <a:prstGeom prst="rect">
            <a:avLst/>
          </a:prstGeom>
        </p:spPr>
      </p:pic>
      <p:sp>
        <p:nvSpPr>
          <p:cNvPr id="7" name="TextBox 6">
            <a:extLst>
              <a:ext uri="{FF2B5EF4-FFF2-40B4-BE49-F238E27FC236}">
                <a16:creationId xmlns:a16="http://schemas.microsoft.com/office/drawing/2014/main" id="{BCB58EC9-09A1-BFED-1617-2FD610FD2F46}"/>
              </a:ext>
            </a:extLst>
          </p:cNvPr>
          <p:cNvSpPr txBox="1"/>
          <p:nvPr/>
        </p:nvSpPr>
        <p:spPr>
          <a:xfrm>
            <a:off x="1014704" y="1970333"/>
            <a:ext cx="3296039" cy="3477875"/>
          </a:xfrm>
          <a:prstGeom prst="rect">
            <a:avLst/>
          </a:prstGeom>
          <a:noFill/>
        </p:spPr>
        <p:txBody>
          <a:bodyPr wrap="square">
            <a:spAutoFit/>
          </a:bodyPr>
          <a:lstStyle/>
          <a:p>
            <a:r>
              <a:rPr lang="en-US" sz="2000" dirty="0">
                <a:latin typeface="Baskerville Old Face" panose="02020602080505020303" pitchFamily="18" charset="0"/>
              </a:rPr>
              <a:t>The decision tree model is visualized using </a:t>
            </a:r>
            <a:r>
              <a:rPr lang="en-US" sz="2000" dirty="0" err="1">
                <a:latin typeface="Baskerville Old Face" panose="02020602080505020303" pitchFamily="18" charset="0"/>
              </a:rPr>
              <a:t>Graphviz</a:t>
            </a:r>
            <a:r>
              <a:rPr lang="en-US" sz="2000" dirty="0">
                <a:latin typeface="Baskerville Old Face" panose="02020602080505020303" pitchFamily="18" charset="0"/>
              </a:rPr>
              <a:t>, allowing for a clear representation of the classification rules derived from the data. This graphical depiction enhances interpretability, showcasing the decision-making process of the model in predicting credit risk based on the selected features.</a:t>
            </a:r>
          </a:p>
        </p:txBody>
      </p:sp>
      <p:sp>
        <p:nvSpPr>
          <p:cNvPr id="9" name="TextBox 8">
            <a:extLst>
              <a:ext uri="{FF2B5EF4-FFF2-40B4-BE49-F238E27FC236}">
                <a16:creationId xmlns:a16="http://schemas.microsoft.com/office/drawing/2014/main" id="{DF2BC449-0EAE-6992-AC4D-6ADE56AE4159}"/>
              </a:ext>
            </a:extLst>
          </p:cNvPr>
          <p:cNvSpPr txBox="1"/>
          <p:nvPr/>
        </p:nvSpPr>
        <p:spPr>
          <a:xfrm>
            <a:off x="1014704" y="1031129"/>
            <a:ext cx="4966218"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Visualizing the Decision Tree</a:t>
            </a:r>
          </a:p>
        </p:txBody>
      </p:sp>
    </p:spTree>
    <p:extLst>
      <p:ext uri="{BB962C8B-B14F-4D97-AF65-F5344CB8AC3E}">
        <p14:creationId xmlns:p14="http://schemas.microsoft.com/office/powerpoint/2010/main" val="576050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67DA53-E3F4-0B59-822D-33005EC5B83D}"/>
              </a:ext>
            </a:extLst>
          </p:cNvPr>
          <p:cNvSpPr txBox="1"/>
          <p:nvPr/>
        </p:nvSpPr>
        <p:spPr>
          <a:xfrm>
            <a:off x="3489647" y="2683925"/>
            <a:ext cx="4954555" cy="1015663"/>
          </a:xfrm>
          <a:prstGeom prst="rect">
            <a:avLst/>
          </a:prstGeom>
          <a:noFill/>
        </p:spPr>
        <p:txBody>
          <a:bodyPr wrap="square" rtlCol="0">
            <a:spAutoFit/>
          </a:bodyPr>
          <a:lstStyle/>
          <a:p>
            <a:r>
              <a:rPr lang="en-US" sz="6000" b="1" dirty="0">
                <a:effectLst>
                  <a:outerShdw blurRad="38100" dist="38100" dir="2700000" algn="tl">
                    <a:srgbClr val="000000">
                      <a:alpha val="43137"/>
                    </a:srgbClr>
                  </a:outerShdw>
                </a:effectLst>
                <a:latin typeface="Baskerville Old Face" panose="02020602080505020303" pitchFamily="18" charset="0"/>
              </a:rPr>
              <a:t>THANK YOU</a:t>
            </a:r>
          </a:p>
        </p:txBody>
      </p:sp>
    </p:spTree>
    <p:extLst>
      <p:ext uri="{BB962C8B-B14F-4D97-AF65-F5344CB8AC3E}">
        <p14:creationId xmlns:p14="http://schemas.microsoft.com/office/powerpoint/2010/main" val="3823978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FCB24-11C0-8B0A-6CE6-639B6580CA5E}"/>
              </a:ext>
            </a:extLst>
          </p:cNvPr>
          <p:cNvSpPr txBox="1"/>
          <p:nvPr/>
        </p:nvSpPr>
        <p:spPr>
          <a:xfrm>
            <a:off x="0" y="931584"/>
            <a:ext cx="5878286" cy="584775"/>
          </a:xfrm>
          <a:prstGeom prst="rect">
            <a:avLst/>
          </a:prstGeom>
          <a:noFill/>
        </p:spPr>
        <p:txBody>
          <a:bodyPr wrap="square" rtlCol="0">
            <a:spAutoFit/>
          </a:bodyPr>
          <a:lstStyle/>
          <a:p>
            <a:r>
              <a:rPr lang="en-US" sz="3200" b="1" cap="none" dirty="0">
                <a:effectLst>
                  <a:outerShdw blurRad="38100" dist="38100" dir="2700000" algn="tl">
                    <a:srgbClr val="000000">
                      <a:alpha val="43137"/>
                    </a:srgbClr>
                  </a:outerShdw>
                </a:effectLst>
                <a:latin typeface="Baskerville Old Face" panose="02020602080505020303" pitchFamily="18" charset="0"/>
              </a:rPr>
              <a:t>Data Overview And Understanding</a:t>
            </a:r>
            <a:endParaRPr lang="en-US" sz="3200" dirty="0"/>
          </a:p>
        </p:txBody>
      </p:sp>
      <p:pic>
        <p:nvPicPr>
          <p:cNvPr id="4" name="Picture 3">
            <a:extLst>
              <a:ext uri="{FF2B5EF4-FFF2-40B4-BE49-F238E27FC236}">
                <a16:creationId xmlns:a16="http://schemas.microsoft.com/office/drawing/2014/main" id="{97B1632D-CC15-890F-A78A-9AB6D53498F0}"/>
              </a:ext>
            </a:extLst>
          </p:cNvPr>
          <p:cNvPicPr>
            <a:picLocks noChangeAspect="1"/>
          </p:cNvPicPr>
          <p:nvPr/>
        </p:nvPicPr>
        <p:blipFill>
          <a:blip r:embed="rId2"/>
          <a:srcRect l="4404" r="1555"/>
          <a:stretch/>
        </p:blipFill>
        <p:spPr>
          <a:xfrm>
            <a:off x="5878285" y="616264"/>
            <a:ext cx="5959155" cy="3349245"/>
          </a:xfrm>
          <a:prstGeom prst="rect">
            <a:avLst/>
          </a:prstGeom>
        </p:spPr>
      </p:pic>
      <p:pic>
        <p:nvPicPr>
          <p:cNvPr id="6" name="Picture 5">
            <a:extLst>
              <a:ext uri="{FF2B5EF4-FFF2-40B4-BE49-F238E27FC236}">
                <a16:creationId xmlns:a16="http://schemas.microsoft.com/office/drawing/2014/main" id="{FCE01C6B-9953-6414-357F-F0166BA03193}"/>
              </a:ext>
            </a:extLst>
          </p:cNvPr>
          <p:cNvPicPr>
            <a:picLocks noChangeAspect="1"/>
          </p:cNvPicPr>
          <p:nvPr/>
        </p:nvPicPr>
        <p:blipFill>
          <a:blip r:embed="rId3"/>
          <a:stretch>
            <a:fillRect/>
          </a:stretch>
        </p:blipFill>
        <p:spPr>
          <a:xfrm>
            <a:off x="5878285" y="3965509"/>
            <a:ext cx="6061790" cy="2530060"/>
          </a:xfrm>
          <a:prstGeom prst="rect">
            <a:avLst/>
          </a:prstGeom>
        </p:spPr>
      </p:pic>
      <p:sp>
        <p:nvSpPr>
          <p:cNvPr id="7" name="TextBox 6">
            <a:extLst>
              <a:ext uri="{FF2B5EF4-FFF2-40B4-BE49-F238E27FC236}">
                <a16:creationId xmlns:a16="http://schemas.microsoft.com/office/drawing/2014/main" id="{192B8F08-B698-B2D0-4A4B-1CC84DAF2D23}"/>
              </a:ext>
            </a:extLst>
          </p:cNvPr>
          <p:cNvSpPr txBox="1"/>
          <p:nvPr/>
        </p:nvSpPr>
        <p:spPr>
          <a:xfrm>
            <a:off x="674914" y="1994395"/>
            <a:ext cx="4065036" cy="3477875"/>
          </a:xfrm>
          <a:prstGeom prst="rect">
            <a:avLst/>
          </a:prstGeom>
          <a:noFill/>
        </p:spPr>
        <p:txBody>
          <a:bodyPr wrap="square" rtlCol="0">
            <a:spAutoFit/>
          </a:bodyPr>
          <a:lstStyle/>
          <a:p>
            <a:r>
              <a:rPr lang="en-US" sz="2000" dirty="0">
                <a:latin typeface="Baskerville Old Face" panose="02020602080505020303" pitchFamily="18" charset="0"/>
              </a:rPr>
              <a:t>The dataset contains details about loan applicants, including characteristics like checking account status, loan duration, credit history, loan amount, and other financial indicators, to predict whether an applicant will have good (1) or bad (0) credit risk. These features will be used to develop a supervised machine learning classification model for loan approval decisions.</a:t>
            </a:r>
          </a:p>
        </p:txBody>
      </p:sp>
    </p:spTree>
    <p:extLst>
      <p:ext uri="{BB962C8B-B14F-4D97-AF65-F5344CB8AC3E}">
        <p14:creationId xmlns:p14="http://schemas.microsoft.com/office/powerpoint/2010/main" val="3198983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41A261-8726-F71D-33DC-B5A768535809}"/>
              </a:ext>
            </a:extLst>
          </p:cNvPr>
          <p:cNvSpPr txBox="1"/>
          <p:nvPr/>
        </p:nvSpPr>
        <p:spPr>
          <a:xfrm>
            <a:off x="688133" y="678416"/>
            <a:ext cx="5824635" cy="584775"/>
          </a:xfrm>
          <a:prstGeom prst="rect">
            <a:avLst/>
          </a:prstGeom>
          <a:noFill/>
        </p:spPr>
        <p:txBody>
          <a:bodyPr wrap="square">
            <a:spAutoFit/>
          </a:bodyPr>
          <a:lstStyle/>
          <a:p>
            <a:r>
              <a:rPr lang="en-US" sz="3200" b="1" cap="none" dirty="0">
                <a:effectLst>
                  <a:outerShdw blurRad="38100" dist="38100" dir="2700000" algn="tl">
                    <a:srgbClr val="000000">
                      <a:alpha val="43137"/>
                    </a:srgbClr>
                  </a:outerShdw>
                </a:effectLst>
                <a:latin typeface="Baskerville Old Face" panose="02020602080505020303" pitchFamily="18" charset="0"/>
              </a:rPr>
              <a:t>Data Loading And Initial Cleaning</a:t>
            </a:r>
            <a:endParaRPr lang="en-US" sz="3200" dirty="0"/>
          </a:p>
        </p:txBody>
      </p:sp>
      <p:sp>
        <p:nvSpPr>
          <p:cNvPr id="5" name="TextBox 4">
            <a:extLst>
              <a:ext uri="{FF2B5EF4-FFF2-40B4-BE49-F238E27FC236}">
                <a16:creationId xmlns:a16="http://schemas.microsoft.com/office/drawing/2014/main" id="{A9414A69-4C07-4BC7-DE55-EC21B0ADB9BB}"/>
              </a:ext>
            </a:extLst>
          </p:cNvPr>
          <p:cNvSpPr txBox="1"/>
          <p:nvPr/>
        </p:nvSpPr>
        <p:spPr>
          <a:xfrm>
            <a:off x="828091" y="1934557"/>
            <a:ext cx="3575957" cy="3170099"/>
          </a:xfrm>
          <a:prstGeom prst="rect">
            <a:avLst/>
          </a:prstGeom>
          <a:noFill/>
        </p:spPr>
        <p:txBody>
          <a:bodyPr wrap="square">
            <a:spAutoFit/>
          </a:bodyPr>
          <a:lstStyle/>
          <a:p>
            <a:r>
              <a:rPr lang="en-US" sz="2000" dirty="0">
                <a:latin typeface="Baskerville Old Face" panose="02020602080505020303" pitchFamily="18" charset="0"/>
              </a:rPr>
              <a:t>The code suppresses warning messages and reads the </a:t>
            </a:r>
            <a:r>
              <a:rPr lang="en-US" sz="2000" dirty="0" err="1">
                <a:latin typeface="Baskerville Old Face" panose="02020602080505020303" pitchFamily="18" charset="0"/>
              </a:rPr>
              <a:t>CreditRiskData</a:t>
            </a:r>
            <a:r>
              <a:rPr lang="en-US" sz="2000" dirty="0">
                <a:latin typeface="Baskerville Old Face" panose="02020602080505020303" pitchFamily="18" charset="0"/>
              </a:rPr>
              <a:t> dataset while checking for duplicate rows to ensure data integrity. It then displays the shape of the dataset before and after removing duplicates, followed by printing the first ten rows to begin examining the variables.</a:t>
            </a:r>
          </a:p>
        </p:txBody>
      </p:sp>
      <p:pic>
        <p:nvPicPr>
          <p:cNvPr id="7" name="Picture 6">
            <a:extLst>
              <a:ext uri="{FF2B5EF4-FFF2-40B4-BE49-F238E27FC236}">
                <a16:creationId xmlns:a16="http://schemas.microsoft.com/office/drawing/2014/main" id="{45BB65D3-C5B4-BB6A-6A25-BD0E0E7CEED6}"/>
              </a:ext>
            </a:extLst>
          </p:cNvPr>
          <p:cNvPicPr>
            <a:picLocks noChangeAspect="1"/>
          </p:cNvPicPr>
          <p:nvPr/>
        </p:nvPicPr>
        <p:blipFill>
          <a:blip r:embed="rId2"/>
          <a:stretch>
            <a:fillRect/>
          </a:stretch>
        </p:blipFill>
        <p:spPr>
          <a:xfrm>
            <a:off x="4478696" y="1747946"/>
            <a:ext cx="7114977" cy="4596870"/>
          </a:xfrm>
          <a:prstGeom prst="rect">
            <a:avLst/>
          </a:prstGeom>
        </p:spPr>
      </p:pic>
    </p:spTree>
    <p:extLst>
      <p:ext uri="{BB962C8B-B14F-4D97-AF65-F5344CB8AC3E}">
        <p14:creationId xmlns:p14="http://schemas.microsoft.com/office/powerpoint/2010/main" val="2630527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3704F7-94C0-8B14-97CF-A00C261B852D}"/>
              </a:ext>
            </a:extLst>
          </p:cNvPr>
          <p:cNvPicPr>
            <a:picLocks noChangeAspect="1"/>
          </p:cNvPicPr>
          <p:nvPr/>
        </p:nvPicPr>
        <p:blipFill>
          <a:blip r:embed="rId2"/>
          <a:srcRect l="3797" t="34113" r="52296" b="9364"/>
          <a:stretch/>
        </p:blipFill>
        <p:spPr>
          <a:xfrm>
            <a:off x="5222035" y="2013483"/>
            <a:ext cx="5281126" cy="3780827"/>
          </a:xfrm>
          <a:prstGeom prst="rect">
            <a:avLst/>
          </a:prstGeom>
        </p:spPr>
      </p:pic>
      <p:sp>
        <p:nvSpPr>
          <p:cNvPr id="5" name="TextBox 4">
            <a:extLst>
              <a:ext uri="{FF2B5EF4-FFF2-40B4-BE49-F238E27FC236}">
                <a16:creationId xmlns:a16="http://schemas.microsoft.com/office/drawing/2014/main" id="{C206B93F-1DE7-EC77-0493-3FE90158F935}"/>
              </a:ext>
            </a:extLst>
          </p:cNvPr>
          <p:cNvSpPr txBox="1"/>
          <p:nvPr/>
        </p:nvSpPr>
        <p:spPr>
          <a:xfrm>
            <a:off x="996043" y="836617"/>
            <a:ext cx="7541467" cy="584775"/>
          </a:xfrm>
          <a:prstGeom prst="rect">
            <a:avLst/>
          </a:prstGeom>
          <a:noFill/>
        </p:spPr>
        <p:txBody>
          <a:bodyPr wrap="square">
            <a:spAutoFit/>
          </a:bodyPr>
          <a:lstStyle/>
          <a:p>
            <a:r>
              <a:rPr lang="en-US" sz="3200" b="1" cap="none" dirty="0">
                <a:effectLst>
                  <a:outerShdw blurRad="38100" dist="38100" dir="2700000" algn="tl">
                    <a:srgbClr val="000000">
                      <a:alpha val="43137"/>
                    </a:srgbClr>
                  </a:outerShdw>
                </a:effectLst>
                <a:latin typeface="Baskerville Old Face" panose="02020602080505020303" pitchFamily="18" charset="0"/>
              </a:rPr>
              <a:t>Analysis Of The Target Variable Distribution</a:t>
            </a:r>
            <a:endParaRPr lang="en-US" sz="3200" dirty="0"/>
          </a:p>
        </p:txBody>
      </p:sp>
      <p:sp>
        <p:nvSpPr>
          <p:cNvPr id="7" name="TextBox 6">
            <a:extLst>
              <a:ext uri="{FF2B5EF4-FFF2-40B4-BE49-F238E27FC236}">
                <a16:creationId xmlns:a16="http://schemas.microsoft.com/office/drawing/2014/main" id="{BF66CB7C-F0E2-4617-FF32-4724B322EC47}"/>
              </a:ext>
            </a:extLst>
          </p:cNvPr>
          <p:cNvSpPr txBox="1"/>
          <p:nvPr/>
        </p:nvSpPr>
        <p:spPr>
          <a:xfrm>
            <a:off x="996043" y="2242083"/>
            <a:ext cx="3333361" cy="2862322"/>
          </a:xfrm>
          <a:prstGeom prst="rect">
            <a:avLst/>
          </a:prstGeom>
          <a:noFill/>
        </p:spPr>
        <p:txBody>
          <a:bodyPr wrap="square">
            <a:spAutoFit/>
          </a:bodyPr>
          <a:lstStyle/>
          <a:p>
            <a:r>
              <a:rPr lang="en-US" sz="2000" dirty="0">
                <a:latin typeface="Baskerville Old Face" panose="02020602080505020303" pitchFamily="18" charset="0"/>
              </a:rPr>
              <a:t>The bar chart illustrates the distribution of the target variable </a:t>
            </a:r>
            <a:r>
              <a:rPr lang="en-US" sz="2000" i="1" dirty="0" err="1">
                <a:latin typeface="Baskerville Old Face" panose="02020602080505020303" pitchFamily="18" charset="0"/>
              </a:rPr>
              <a:t>GoodCredit</a:t>
            </a:r>
            <a:r>
              <a:rPr lang="en-US" sz="2000" dirty="0">
                <a:latin typeface="Baskerville Old Face" panose="02020602080505020303" pitchFamily="18" charset="0"/>
              </a:rPr>
              <a:t>, showing a satisfactory balance between the "good" and "bad" credit categories. This indicates there are sufficient data points in each category to support effective model training.</a:t>
            </a:r>
          </a:p>
        </p:txBody>
      </p:sp>
    </p:spTree>
    <p:extLst>
      <p:ext uri="{BB962C8B-B14F-4D97-AF65-F5344CB8AC3E}">
        <p14:creationId xmlns:p14="http://schemas.microsoft.com/office/powerpoint/2010/main" val="540246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082689-AEBE-79B1-B99F-65E079E522CF}"/>
              </a:ext>
            </a:extLst>
          </p:cNvPr>
          <p:cNvSpPr txBox="1"/>
          <p:nvPr/>
        </p:nvSpPr>
        <p:spPr>
          <a:xfrm>
            <a:off x="331625" y="606021"/>
            <a:ext cx="11528750" cy="584775"/>
          </a:xfrm>
          <a:prstGeom prst="rect">
            <a:avLst/>
          </a:prstGeom>
          <a:noFill/>
        </p:spPr>
        <p:txBody>
          <a:bodyPr wrap="square">
            <a:spAutoFit/>
          </a:bodyPr>
          <a:lstStyle/>
          <a:p>
            <a:r>
              <a:rPr lang="en-US" sz="3200" b="1" cap="none" dirty="0">
                <a:effectLst>
                  <a:outerShdw blurRad="38100" dist="38100" dir="2700000" algn="tl">
                    <a:srgbClr val="000000">
                      <a:alpha val="43137"/>
                    </a:srgbClr>
                  </a:outerShdw>
                </a:effectLst>
                <a:latin typeface="Baskerville Old Face" panose="02020602080505020303" pitchFamily="18" charset="0"/>
              </a:rPr>
              <a:t>Foundations Of Data Exploration And Overview Of Dataset Structure</a:t>
            </a:r>
            <a:endParaRPr lang="en-US" sz="3200" b="1"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D5DB798C-F06A-09AF-CF2E-ADF800EB8B07}"/>
              </a:ext>
            </a:extLst>
          </p:cNvPr>
          <p:cNvPicPr>
            <a:picLocks noChangeAspect="1"/>
          </p:cNvPicPr>
          <p:nvPr/>
        </p:nvPicPr>
        <p:blipFill>
          <a:blip r:embed="rId2"/>
          <a:stretch>
            <a:fillRect/>
          </a:stretch>
        </p:blipFill>
        <p:spPr>
          <a:xfrm>
            <a:off x="4045747" y="1968759"/>
            <a:ext cx="7693330" cy="4283220"/>
          </a:xfrm>
          <a:prstGeom prst="rect">
            <a:avLst/>
          </a:prstGeom>
        </p:spPr>
      </p:pic>
      <p:sp>
        <p:nvSpPr>
          <p:cNvPr id="5" name="Rectangle 1">
            <a:extLst>
              <a:ext uri="{FF2B5EF4-FFF2-40B4-BE49-F238E27FC236}">
                <a16:creationId xmlns:a16="http://schemas.microsoft.com/office/drawing/2014/main" id="{EB22712B-549A-E800-CC2A-D435A533BB8F}"/>
              </a:ext>
            </a:extLst>
          </p:cNvPr>
          <p:cNvSpPr>
            <a:spLocks noChangeArrowheads="1"/>
          </p:cNvSpPr>
          <p:nvPr/>
        </p:nvSpPr>
        <p:spPr bwMode="auto">
          <a:xfrm rot="10800000" flipV="1">
            <a:off x="827247" y="2049503"/>
            <a:ext cx="273708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Baskerville Old Face" panose="02020602080505020303" pitchFamily="18" charset="0"/>
              </a:rPr>
              <a:t>The initial exploration of the </a:t>
            </a:r>
            <a:r>
              <a:rPr kumimoji="0" lang="en-US" altLang="en-US" sz="2000" b="0" i="0" u="none" strike="noStrike" cap="none" normalizeH="0" baseline="0" dirty="0" err="1">
                <a:ln>
                  <a:noFill/>
                </a:ln>
                <a:solidFill>
                  <a:schemeClr val="tx1"/>
                </a:solidFill>
                <a:effectLst/>
                <a:latin typeface="Baskerville Old Face" panose="02020602080505020303" pitchFamily="18" charset="0"/>
              </a:rPr>
              <a:t>CreditRiskData</a:t>
            </a:r>
            <a:r>
              <a:rPr kumimoji="0" lang="en-US" altLang="en-US" sz="2000" b="0" i="0" u="none" strike="noStrike" cap="none" normalizeH="0" baseline="0" dirty="0">
                <a:ln>
                  <a:noFill/>
                </a:ln>
                <a:solidFill>
                  <a:schemeClr val="tx1"/>
                </a:solidFill>
                <a:effectLst/>
                <a:latin typeface="Baskerville Old Face" panose="02020602080505020303" pitchFamily="18" charset="0"/>
              </a:rPr>
              <a:t> involves using head() to examine sample rows for a quick overview of the dataset's structure. Then, info() provides essential details on data types, missing values, and memory usage, helping assess its overall quality for further analysis. </a:t>
            </a:r>
          </a:p>
        </p:txBody>
      </p:sp>
    </p:spTree>
    <p:extLst>
      <p:ext uri="{BB962C8B-B14F-4D97-AF65-F5344CB8AC3E}">
        <p14:creationId xmlns:p14="http://schemas.microsoft.com/office/powerpoint/2010/main" val="3623232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B2C193-5A74-E4E8-0F80-45B6315E2339}"/>
              </a:ext>
            </a:extLst>
          </p:cNvPr>
          <p:cNvSpPr txBox="1"/>
          <p:nvPr/>
        </p:nvSpPr>
        <p:spPr>
          <a:xfrm>
            <a:off x="968050" y="414198"/>
            <a:ext cx="9864789"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Descriptive Statistics Summary And Unique Value Analysis</a:t>
            </a:r>
          </a:p>
        </p:txBody>
      </p:sp>
      <p:pic>
        <p:nvPicPr>
          <p:cNvPr id="4" name="Picture 3">
            <a:extLst>
              <a:ext uri="{FF2B5EF4-FFF2-40B4-BE49-F238E27FC236}">
                <a16:creationId xmlns:a16="http://schemas.microsoft.com/office/drawing/2014/main" id="{58D81FE8-CD38-80EC-A1AF-D8917126C3EB}"/>
              </a:ext>
            </a:extLst>
          </p:cNvPr>
          <p:cNvPicPr>
            <a:picLocks noChangeAspect="1"/>
          </p:cNvPicPr>
          <p:nvPr/>
        </p:nvPicPr>
        <p:blipFill>
          <a:blip r:embed="rId2"/>
          <a:srcRect b="25072"/>
          <a:stretch/>
        </p:blipFill>
        <p:spPr>
          <a:xfrm>
            <a:off x="4683967" y="1029926"/>
            <a:ext cx="5992488" cy="2984521"/>
          </a:xfrm>
          <a:prstGeom prst="rect">
            <a:avLst/>
          </a:prstGeom>
        </p:spPr>
      </p:pic>
      <p:pic>
        <p:nvPicPr>
          <p:cNvPr id="5" name="Picture 4">
            <a:extLst>
              <a:ext uri="{FF2B5EF4-FFF2-40B4-BE49-F238E27FC236}">
                <a16:creationId xmlns:a16="http://schemas.microsoft.com/office/drawing/2014/main" id="{4D198D2C-7E24-CFFB-CD11-95493024CB26}"/>
              </a:ext>
            </a:extLst>
          </p:cNvPr>
          <p:cNvPicPr>
            <a:picLocks noChangeAspect="1"/>
          </p:cNvPicPr>
          <p:nvPr/>
        </p:nvPicPr>
        <p:blipFill>
          <a:blip r:embed="rId3"/>
          <a:stretch>
            <a:fillRect/>
          </a:stretch>
        </p:blipFill>
        <p:spPr>
          <a:xfrm>
            <a:off x="4805266" y="4014447"/>
            <a:ext cx="3107094" cy="2647610"/>
          </a:xfrm>
          <a:prstGeom prst="rect">
            <a:avLst/>
          </a:prstGeom>
        </p:spPr>
      </p:pic>
      <p:sp>
        <p:nvSpPr>
          <p:cNvPr id="7" name="TextBox 6">
            <a:extLst>
              <a:ext uri="{FF2B5EF4-FFF2-40B4-BE49-F238E27FC236}">
                <a16:creationId xmlns:a16="http://schemas.microsoft.com/office/drawing/2014/main" id="{77157FE0-0A8A-471C-99C7-68579A89662A}"/>
              </a:ext>
            </a:extLst>
          </p:cNvPr>
          <p:cNvSpPr txBox="1"/>
          <p:nvPr/>
        </p:nvSpPr>
        <p:spPr>
          <a:xfrm>
            <a:off x="968050" y="1765599"/>
            <a:ext cx="3286707" cy="4093428"/>
          </a:xfrm>
          <a:prstGeom prst="rect">
            <a:avLst/>
          </a:prstGeom>
          <a:noFill/>
        </p:spPr>
        <p:txBody>
          <a:bodyPr wrap="square">
            <a:spAutoFit/>
          </a:bodyPr>
          <a:lstStyle/>
          <a:p>
            <a:r>
              <a:rPr lang="en-US" sz="2000" dirty="0">
                <a:latin typeface="Baskerville Old Face" panose="02020602080505020303" pitchFamily="18" charset="0"/>
              </a:rPr>
              <a:t>The describe(include='all') function provides comprehensive descriptive statistics, summarizing key metrics like count, mean, and unique values for both numerical and categorical columns. Additionally, </a:t>
            </a:r>
            <a:r>
              <a:rPr lang="en-US" sz="2000" dirty="0" err="1">
                <a:latin typeface="Baskerville Old Face" panose="02020602080505020303" pitchFamily="18" charset="0"/>
              </a:rPr>
              <a:t>nunique</a:t>
            </a:r>
            <a:r>
              <a:rPr lang="en-US" sz="2000" dirty="0">
                <a:latin typeface="Baskerville Old Face" panose="02020602080505020303" pitchFamily="18" charset="0"/>
              </a:rPr>
              <a:t>() reveals the number of unique values in each column, offering insights into the data's variability and distribution.</a:t>
            </a:r>
          </a:p>
        </p:txBody>
      </p:sp>
    </p:spTree>
    <p:extLst>
      <p:ext uri="{BB962C8B-B14F-4D97-AF65-F5344CB8AC3E}">
        <p14:creationId xmlns:p14="http://schemas.microsoft.com/office/powerpoint/2010/main" val="4153554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973BDB-62BE-15F8-0CA6-93E95CC8E66E}"/>
              </a:ext>
            </a:extLst>
          </p:cNvPr>
          <p:cNvSpPr txBox="1"/>
          <p:nvPr/>
        </p:nvSpPr>
        <p:spPr>
          <a:xfrm>
            <a:off x="790769" y="641094"/>
            <a:ext cx="6412463"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Initial Feature Selection and Roadmap</a:t>
            </a:r>
          </a:p>
        </p:txBody>
      </p:sp>
      <p:pic>
        <p:nvPicPr>
          <p:cNvPr id="4" name="Picture 3">
            <a:extLst>
              <a:ext uri="{FF2B5EF4-FFF2-40B4-BE49-F238E27FC236}">
                <a16:creationId xmlns:a16="http://schemas.microsoft.com/office/drawing/2014/main" id="{915E282E-017E-2806-28DE-ADBB274E8AA4}"/>
              </a:ext>
            </a:extLst>
          </p:cNvPr>
          <p:cNvPicPr>
            <a:picLocks noChangeAspect="1"/>
          </p:cNvPicPr>
          <p:nvPr/>
        </p:nvPicPr>
        <p:blipFill>
          <a:blip r:embed="rId2"/>
          <a:srcRect t="15583" r="35977"/>
          <a:stretch/>
        </p:blipFill>
        <p:spPr>
          <a:xfrm>
            <a:off x="5772541" y="1792289"/>
            <a:ext cx="4257867" cy="4424617"/>
          </a:xfrm>
          <a:prstGeom prst="rect">
            <a:avLst/>
          </a:prstGeom>
        </p:spPr>
      </p:pic>
      <p:sp>
        <p:nvSpPr>
          <p:cNvPr id="6" name="TextBox 5">
            <a:extLst>
              <a:ext uri="{FF2B5EF4-FFF2-40B4-BE49-F238E27FC236}">
                <a16:creationId xmlns:a16="http://schemas.microsoft.com/office/drawing/2014/main" id="{C50BF2AF-EEE6-5781-7D62-0F8082095B2A}"/>
              </a:ext>
            </a:extLst>
          </p:cNvPr>
          <p:cNvSpPr txBox="1"/>
          <p:nvPr/>
        </p:nvSpPr>
        <p:spPr>
          <a:xfrm>
            <a:off x="1098680" y="2233137"/>
            <a:ext cx="3258715" cy="3170099"/>
          </a:xfrm>
          <a:prstGeom prst="rect">
            <a:avLst/>
          </a:prstGeom>
          <a:noFill/>
        </p:spPr>
        <p:txBody>
          <a:bodyPr wrap="square">
            <a:spAutoFit/>
          </a:bodyPr>
          <a:lstStyle/>
          <a:p>
            <a:r>
              <a:rPr lang="en-US" sz="2000" dirty="0">
                <a:latin typeface="Baskerville Old Face" panose="02020602080505020303" pitchFamily="18" charset="0"/>
              </a:rPr>
              <a:t>The basic data exploration identifies key columns for further analysis, categorizing them as either continuous or categorical variables. The target variable, </a:t>
            </a:r>
            <a:r>
              <a:rPr lang="en-US" sz="2000" i="1" dirty="0" err="1">
                <a:latin typeface="Baskerville Old Face" panose="02020602080505020303" pitchFamily="18" charset="0"/>
              </a:rPr>
              <a:t>GoodCredit</a:t>
            </a:r>
            <a:r>
              <a:rPr lang="en-US" sz="2000" dirty="0">
                <a:latin typeface="Baskerville Old Face" panose="02020602080505020303" pitchFamily="18" charset="0"/>
              </a:rPr>
              <a:t>, along with other selected features, will undergo additional study before finalizing the list for modeling</a:t>
            </a:r>
            <a:r>
              <a:rPr lang="en-US" dirty="0"/>
              <a:t>.</a:t>
            </a:r>
          </a:p>
        </p:txBody>
      </p:sp>
    </p:spTree>
    <p:extLst>
      <p:ext uri="{BB962C8B-B14F-4D97-AF65-F5344CB8AC3E}">
        <p14:creationId xmlns:p14="http://schemas.microsoft.com/office/powerpoint/2010/main" val="1878678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5034F6-4CE5-CE0D-5286-1A07A843ECFC}"/>
              </a:ext>
            </a:extLst>
          </p:cNvPr>
          <p:cNvSpPr txBox="1"/>
          <p:nvPr/>
        </p:nvSpPr>
        <p:spPr>
          <a:xfrm>
            <a:off x="2274338" y="1042103"/>
            <a:ext cx="8119965"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Visualizing Categorical Variables In The Dataset</a:t>
            </a:r>
          </a:p>
        </p:txBody>
      </p:sp>
      <p:sp>
        <p:nvSpPr>
          <p:cNvPr id="10" name="TextBox 9">
            <a:extLst>
              <a:ext uri="{FF2B5EF4-FFF2-40B4-BE49-F238E27FC236}">
                <a16:creationId xmlns:a16="http://schemas.microsoft.com/office/drawing/2014/main" id="{0397B975-019B-B1D0-5D0E-03CC59FD27B5}"/>
              </a:ext>
            </a:extLst>
          </p:cNvPr>
          <p:cNvSpPr txBox="1"/>
          <p:nvPr/>
        </p:nvSpPr>
        <p:spPr>
          <a:xfrm>
            <a:off x="2638229" y="2679490"/>
            <a:ext cx="6552423" cy="1631216"/>
          </a:xfrm>
          <a:prstGeom prst="rect">
            <a:avLst/>
          </a:prstGeom>
          <a:noFill/>
        </p:spPr>
        <p:txBody>
          <a:bodyPr wrap="square">
            <a:spAutoFit/>
          </a:bodyPr>
          <a:lstStyle/>
          <a:p>
            <a:r>
              <a:rPr lang="en-US" sz="2000" dirty="0">
                <a:latin typeface="Baskerville Old Face" panose="02020602080505020303" pitchFamily="18" charset="0"/>
              </a:rPr>
              <a:t>A custom function, is defined to create bar plots for multiple categorical predictors at once, visualizing their frequency distribution. This method highlights the distribution of key variables such as 'checkingstatus1', 'history3', 'purpose4', and others, allowing for easy comparison across multiple categories.</a:t>
            </a:r>
          </a:p>
        </p:txBody>
      </p:sp>
    </p:spTree>
    <p:extLst>
      <p:ext uri="{BB962C8B-B14F-4D97-AF65-F5344CB8AC3E}">
        <p14:creationId xmlns:p14="http://schemas.microsoft.com/office/powerpoint/2010/main" val="23974414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764</TotalTime>
  <Words>1331</Words>
  <Application>Microsoft Office PowerPoint</Application>
  <PresentationFormat>Widescreen</PresentationFormat>
  <Paragraphs>49</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Algerian</vt:lpstr>
      <vt:lpstr>Arial</vt:lpstr>
      <vt:lpstr>Baskerville Old Face</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Debasmita Paul</dc:creator>
  <cp:lastModifiedBy>Debasmita Paul</cp:lastModifiedBy>
  <cp:revision>1</cp:revision>
  <dcterms:created xsi:type="dcterms:W3CDTF">2024-10-23T14:47:02Z</dcterms:created>
  <dcterms:modified xsi:type="dcterms:W3CDTF">2024-12-04T06:27:12Z</dcterms:modified>
</cp:coreProperties>
</file>